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45"/>
  </p:notesMasterIdLst>
  <p:handoutMasterIdLst>
    <p:handoutMasterId r:id="rId46"/>
  </p:handoutMasterIdLst>
  <p:sldIdLst>
    <p:sldId id="388" r:id="rId5"/>
    <p:sldId id="289" r:id="rId6"/>
    <p:sldId id="282" r:id="rId7"/>
    <p:sldId id="297" r:id="rId8"/>
    <p:sldId id="339" r:id="rId9"/>
    <p:sldId id="389" r:id="rId10"/>
    <p:sldId id="403" r:id="rId11"/>
    <p:sldId id="401" r:id="rId12"/>
    <p:sldId id="396" r:id="rId13"/>
    <p:sldId id="398" r:id="rId14"/>
    <p:sldId id="397" r:id="rId15"/>
    <p:sldId id="400" r:id="rId16"/>
    <p:sldId id="406" r:id="rId17"/>
    <p:sldId id="405" r:id="rId18"/>
    <p:sldId id="399" r:id="rId19"/>
    <p:sldId id="337" r:id="rId20"/>
    <p:sldId id="335" r:id="rId21"/>
    <p:sldId id="326" r:id="rId22"/>
    <p:sldId id="311" r:id="rId23"/>
    <p:sldId id="409" r:id="rId24"/>
    <p:sldId id="367" r:id="rId25"/>
    <p:sldId id="370" r:id="rId26"/>
    <p:sldId id="327" r:id="rId27"/>
    <p:sldId id="373" r:id="rId28"/>
    <p:sldId id="365" r:id="rId29"/>
    <p:sldId id="325" r:id="rId30"/>
    <p:sldId id="376" r:id="rId31"/>
    <p:sldId id="363" r:id="rId32"/>
    <p:sldId id="366" r:id="rId33"/>
    <p:sldId id="340" r:id="rId34"/>
    <p:sldId id="379" r:id="rId35"/>
    <p:sldId id="368" r:id="rId36"/>
    <p:sldId id="390" r:id="rId37"/>
    <p:sldId id="372" r:id="rId38"/>
    <p:sldId id="298" r:id="rId39"/>
    <p:sldId id="303" r:id="rId40"/>
    <p:sldId id="391" r:id="rId41"/>
    <p:sldId id="336" r:id="rId42"/>
    <p:sldId id="313" r:id="rId43"/>
    <p:sldId id="393" r:id="rId44"/>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2972">
          <p15:clr>
            <a:srgbClr val="A4A3A4"/>
          </p15:clr>
        </p15:guide>
        <p15:guide id="3" orient="horz" pos="565">
          <p15:clr>
            <a:srgbClr val="A4A3A4"/>
          </p15:clr>
        </p15:guide>
        <p15:guide id="4" pos="2887">
          <p15:clr>
            <a:srgbClr val="A4A3A4"/>
          </p15:clr>
        </p15:guide>
        <p15:guide id="5" pos="349">
          <p15:clr>
            <a:srgbClr val="A4A3A4"/>
          </p15:clr>
        </p15:guide>
        <p15:guide id="6" pos="5482">
          <p15:clr>
            <a:srgbClr val="A4A3A4"/>
          </p15:clr>
        </p15:guide>
        <p15:guide id="7" pos="297">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A84"/>
    <a:srgbClr val="E7A614"/>
    <a:srgbClr val="1B394B"/>
    <a:srgbClr val="CDE1E4"/>
    <a:srgbClr val="FAB60C"/>
    <a:srgbClr val="FCBC09"/>
    <a:srgbClr val="E4E917"/>
    <a:srgbClr val="EAEE50"/>
    <a:srgbClr val="1687D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85366" autoAdjust="0"/>
  </p:normalViewPr>
  <p:slideViewPr>
    <p:cSldViewPr snapToGrid="0">
      <p:cViewPr varScale="1">
        <p:scale>
          <a:sx n="80" d="100"/>
          <a:sy n="80" d="100"/>
        </p:scale>
        <p:origin x="48" y="112"/>
      </p:cViewPr>
      <p:guideLst>
        <p:guide orient="horz" pos="1620"/>
        <p:guide orient="horz" pos="2972"/>
        <p:guide orient="horz" pos="565"/>
        <p:guide pos="2887"/>
        <p:guide pos="349"/>
        <p:guide pos="5482"/>
        <p:guide pos="297"/>
      </p:guideLst>
    </p:cSldViewPr>
  </p:slideViewPr>
  <p:notesTextViewPr>
    <p:cViewPr>
      <p:scale>
        <a:sx n="1" d="1"/>
        <a:sy n="1" d="1"/>
      </p:scale>
      <p:origin x="0" y="0"/>
    </p:cViewPr>
  </p:notesTextViewPr>
  <p:notesViewPr>
    <p:cSldViewPr snapToGrid="0">
      <p:cViewPr>
        <p:scale>
          <a:sx n="1" d="2"/>
          <a:sy n="1" d="2"/>
        </p:scale>
        <p:origin x="2604" y="4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Aguirre" userId="0269ee26-bb81-43cb-91f4-ec14bc771f52" providerId="ADAL" clId="{78D61E30-7E68-4D56-A0DE-FC236B000467}"/>
    <pc:docChg chg="modSld">
      <pc:chgData name="Christopher Aguirre" userId="0269ee26-bb81-43cb-91f4-ec14bc771f52" providerId="ADAL" clId="{78D61E30-7E68-4D56-A0DE-FC236B000467}" dt="2026-03-12T22:50:12.556" v="29" actId="20577"/>
      <pc:docMkLst>
        <pc:docMk/>
      </pc:docMkLst>
      <pc:sldChg chg="modSp mod">
        <pc:chgData name="Christopher Aguirre" userId="0269ee26-bb81-43cb-91f4-ec14bc771f52" providerId="ADAL" clId="{78D61E30-7E68-4D56-A0DE-FC236B000467}" dt="2026-02-27T14:56:46.006" v="9" actId="20577"/>
        <pc:sldMkLst>
          <pc:docMk/>
          <pc:sldMk cId="2418152784" sldId="297"/>
        </pc:sldMkLst>
        <pc:spChg chg="mod">
          <ac:chgData name="Christopher Aguirre" userId="0269ee26-bb81-43cb-91f4-ec14bc771f52" providerId="ADAL" clId="{78D61E30-7E68-4D56-A0DE-FC236B000467}" dt="2026-02-27T14:56:46.006" v="9" actId="20577"/>
          <ac:spMkLst>
            <pc:docMk/>
            <pc:sldMk cId="2418152784" sldId="297"/>
            <ac:spMk id="3" creationId="{00000000-0000-0000-0000-000000000000}"/>
          </ac:spMkLst>
        </pc:spChg>
      </pc:sldChg>
      <pc:sldChg chg="modSp mod">
        <pc:chgData name="Christopher Aguirre" userId="0269ee26-bb81-43cb-91f4-ec14bc771f52" providerId="ADAL" clId="{78D61E30-7E68-4D56-A0DE-FC236B000467}" dt="2026-02-27T15:05:06.190" v="21" actId="20577"/>
        <pc:sldMkLst>
          <pc:docMk/>
          <pc:sldMk cId="660060283" sldId="303"/>
        </pc:sldMkLst>
        <pc:spChg chg="mod">
          <ac:chgData name="Christopher Aguirre" userId="0269ee26-bb81-43cb-91f4-ec14bc771f52" providerId="ADAL" clId="{78D61E30-7E68-4D56-A0DE-FC236B000467}" dt="2026-02-27T15:05:06.190" v="21" actId="20577"/>
          <ac:spMkLst>
            <pc:docMk/>
            <pc:sldMk cId="660060283" sldId="303"/>
            <ac:spMk id="3" creationId="{00000000-0000-0000-0000-000000000000}"/>
          </ac:spMkLst>
        </pc:spChg>
      </pc:sldChg>
      <pc:sldChg chg="modSp mod">
        <pc:chgData name="Christopher Aguirre" userId="0269ee26-bb81-43cb-91f4-ec14bc771f52" providerId="ADAL" clId="{78D61E30-7E68-4D56-A0DE-FC236B000467}" dt="2026-03-12T22:50:12.556" v="29" actId="20577"/>
        <pc:sldMkLst>
          <pc:docMk/>
          <pc:sldMk cId="3795733198" sldId="365"/>
        </pc:sldMkLst>
        <pc:spChg chg="mod">
          <ac:chgData name="Christopher Aguirre" userId="0269ee26-bb81-43cb-91f4-ec14bc771f52" providerId="ADAL" clId="{78D61E30-7E68-4D56-A0DE-FC236B000467}" dt="2026-03-12T22:50:12.556" v="29" actId="20577"/>
          <ac:spMkLst>
            <pc:docMk/>
            <pc:sldMk cId="3795733198" sldId="365"/>
            <ac:spMk id="3" creationId="{C34DDA37-6E0E-45FC-8AE7-B3CC4C75DA8F}"/>
          </ac:spMkLst>
        </pc:spChg>
      </pc:sldChg>
      <pc:sldChg chg="modSp mod">
        <pc:chgData name="Christopher Aguirre" userId="0269ee26-bb81-43cb-91f4-ec14bc771f52" providerId="ADAL" clId="{78D61E30-7E68-4D56-A0DE-FC236B000467}" dt="2026-02-27T15:04:27.050" v="19" actId="20577"/>
        <pc:sldMkLst>
          <pc:docMk/>
          <pc:sldMk cId="2400207048" sldId="366"/>
        </pc:sldMkLst>
        <pc:spChg chg="mod">
          <ac:chgData name="Christopher Aguirre" userId="0269ee26-bb81-43cb-91f4-ec14bc771f52" providerId="ADAL" clId="{78D61E30-7E68-4D56-A0DE-FC236B000467}" dt="2026-02-27T15:04:27.050" v="19" actId="20577"/>
          <ac:spMkLst>
            <pc:docMk/>
            <pc:sldMk cId="2400207048" sldId="366"/>
            <ac:spMk id="15" creationId="{194FB987-EF55-4969-91E1-C681DA9551AE}"/>
          </ac:spMkLst>
        </pc:spChg>
      </pc:sldChg>
      <pc:sldChg chg="modSp mod">
        <pc:chgData name="Christopher Aguirre" userId="0269ee26-bb81-43cb-91f4-ec14bc771f52" providerId="ADAL" clId="{78D61E30-7E68-4D56-A0DE-FC236B000467}" dt="2026-03-12T22:50:03.977" v="27" actId="20577"/>
        <pc:sldMkLst>
          <pc:docMk/>
          <pc:sldMk cId="200679134" sldId="373"/>
        </pc:sldMkLst>
        <pc:spChg chg="mod">
          <ac:chgData name="Christopher Aguirre" userId="0269ee26-bb81-43cb-91f4-ec14bc771f52" providerId="ADAL" clId="{78D61E30-7E68-4D56-A0DE-FC236B000467}" dt="2026-03-12T22:50:03.977" v="27" actId="20577"/>
          <ac:spMkLst>
            <pc:docMk/>
            <pc:sldMk cId="200679134" sldId="373"/>
            <ac:spMk id="7" creationId="{947E14A3-D358-43D8-BE01-933C08ED8961}"/>
          </ac:spMkLst>
        </pc:spChg>
      </pc:sldChg>
      <pc:sldChg chg="modSp mod">
        <pc:chgData name="Christopher Aguirre" userId="0269ee26-bb81-43cb-91f4-ec14bc771f52" providerId="ADAL" clId="{78D61E30-7E68-4D56-A0DE-FC236B000467}" dt="2026-02-27T15:01:19.863" v="11" actId="20577"/>
        <pc:sldMkLst>
          <pc:docMk/>
          <pc:sldMk cId="959295082" sldId="397"/>
        </pc:sldMkLst>
        <pc:spChg chg="mod">
          <ac:chgData name="Christopher Aguirre" userId="0269ee26-bb81-43cb-91f4-ec14bc771f52" providerId="ADAL" clId="{78D61E30-7E68-4D56-A0DE-FC236B000467}" dt="2026-02-27T15:01:19.863" v="11" actId="20577"/>
          <ac:spMkLst>
            <pc:docMk/>
            <pc:sldMk cId="959295082" sldId="397"/>
            <ac:spMk id="5" creationId="{E273C117-30EC-D70F-5D9E-617FAED71E92}"/>
          </ac:spMkLst>
        </pc:spChg>
      </pc:sldChg>
      <pc:sldChg chg="modSp mod">
        <pc:chgData name="Christopher Aguirre" userId="0269ee26-bb81-43cb-91f4-ec14bc771f52" providerId="ADAL" clId="{78D61E30-7E68-4D56-A0DE-FC236B000467}" dt="2026-03-12T22:49:13.615" v="25" actId="20577"/>
        <pc:sldMkLst>
          <pc:docMk/>
          <pc:sldMk cId="4134311794" sldId="398"/>
        </pc:sldMkLst>
        <pc:spChg chg="mod">
          <ac:chgData name="Christopher Aguirre" userId="0269ee26-bb81-43cb-91f4-ec14bc771f52" providerId="ADAL" clId="{78D61E30-7E68-4D56-A0DE-FC236B000467}" dt="2026-03-12T22:49:13.615" v="25" actId="20577"/>
          <ac:spMkLst>
            <pc:docMk/>
            <pc:sldMk cId="4134311794" sldId="398"/>
            <ac:spMk id="9" creationId="{73387FD0-19E7-4F2C-9F1E-8FDEF281FCC8}"/>
          </ac:spMkLst>
        </pc:spChg>
      </pc:sldChg>
      <pc:sldChg chg="modSp mod">
        <pc:chgData name="Christopher Aguirre" userId="0269ee26-bb81-43cb-91f4-ec14bc771f52" providerId="ADAL" clId="{78D61E30-7E68-4D56-A0DE-FC236B000467}" dt="2026-02-27T15:01:33.482" v="15" actId="20577"/>
        <pc:sldMkLst>
          <pc:docMk/>
          <pc:sldMk cId="2642384117" sldId="400"/>
        </pc:sldMkLst>
        <pc:spChg chg="mod">
          <ac:chgData name="Christopher Aguirre" userId="0269ee26-bb81-43cb-91f4-ec14bc771f52" providerId="ADAL" clId="{78D61E30-7E68-4D56-A0DE-FC236B000467}" dt="2026-02-27T15:01:33.482" v="15" actId="20577"/>
          <ac:spMkLst>
            <pc:docMk/>
            <pc:sldMk cId="2642384117" sldId="400"/>
            <ac:spMk id="3" creationId="{AB86F662-C458-42A9-B41E-7513238232B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4143587" y="0"/>
            <a:ext cx="3169920" cy="480060"/>
          </a:xfrm>
          <a:prstGeom prst="rect">
            <a:avLst/>
          </a:prstGeom>
        </p:spPr>
        <p:txBody>
          <a:bodyPr vert="horz" lIns="96647" tIns="48324" rIns="96647" bIns="48324" rtlCol="0"/>
          <a:lstStyle>
            <a:lvl1pPr algn="r">
              <a:defRPr sz="1300"/>
            </a:lvl1pPr>
          </a:lstStyle>
          <a:p>
            <a:fld id="{06D7916B-4C23-1E45-BACF-865790542E7F}" type="datetime1">
              <a:rPr lang="en-US" smtClean="0"/>
              <a:t>3/12/2026</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47" tIns="48324" rIns="96647" bIns="48324" rtlCol="0" anchor="b"/>
          <a:lstStyle>
            <a:lvl1pPr algn="l">
              <a:defRPr sz="1300"/>
            </a:lvl1pPr>
          </a:lstStyle>
          <a:p>
            <a:r>
              <a:rPr lang="en-US" dirty="0"/>
              <a:t>File Name</a:t>
            </a: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47" tIns="48324" rIns="96647" bIns="48324" rtlCol="0" anchor="b"/>
          <a:lstStyle>
            <a:lvl1pPr algn="r">
              <a:defRPr sz="1300"/>
            </a:lvl1pPr>
          </a:lstStyle>
          <a:p>
            <a:fld id="{71F5DC04-0DAA-4ACD-B438-E9C0298885B3}" type="slidenum">
              <a:rPr lang="en-US" smtClean="0"/>
              <a:t>‹#›</a:t>
            </a:fld>
            <a:endParaRPr lang="en-US" dirty="0"/>
          </a:p>
        </p:txBody>
      </p:sp>
    </p:spTree>
    <p:extLst>
      <p:ext uri="{BB962C8B-B14F-4D97-AF65-F5344CB8AC3E}">
        <p14:creationId xmlns:p14="http://schemas.microsoft.com/office/powerpoint/2010/main" val="28717219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r>
              <a:rPr lang="en-US" dirty="0"/>
              <a:t>Tesoro</a:t>
            </a:r>
          </a:p>
        </p:txBody>
      </p:sp>
      <p:sp>
        <p:nvSpPr>
          <p:cNvPr id="3" name="Date Placeholder 2"/>
          <p:cNvSpPr>
            <a:spLocks noGrp="1"/>
          </p:cNvSpPr>
          <p:nvPr>
            <p:ph type="dt" idx="1"/>
          </p:nvPr>
        </p:nvSpPr>
        <p:spPr>
          <a:xfrm>
            <a:off x="4143587" y="0"/>
            <a:ext cx="3169920" cy="480060"/>
          </a:xfrm>
          <a:prstGeom prst="rect">
            <a:avLst/>
          </a:prstGeom>
        </p:spPr>
        <p:txBody>
          <a:bodyPr vert="horz" lIns="96647" tIns="48324" rIns="96647" bIns="48324" rtlCol="0"/>
          <a:lstStyle>
            <a:lvl1pPr algn="r">
              <a:defRPr sz="1300"/>
            </a:lvl1pPr>
          </a:lstStyle>
          <a:p>
            <a:fld id="{1BE3AA62-A08B-A44B-9032-D1B0DCBAAF02}" type="datetime1">
              <a:rPr lang="en-US" smtClean="0"/>
              <a:t>3/12/2026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47" tIns="48324" rIns="96647" bIns="48324"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7" tIns="48324" rIns="96647" bIns="48324" rtlCol="0" anchor="b"/>
          <a:lstStyle>
            <a:lvl1pPr algn="l">
              <a:defRPr sz="1300"/>
            </a:lvl1pPr>
          </a:lstStyle>
          <a:p>
            <a:r>
              <a:rPr lang="en-US" dirty="0"/>
              <a:t>File Name</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7" tIns="48324" rIns="96647" bIns="48324" rtlCol="0" anchor="b"/>
          <a:lstStyle>
            <a:lvl1pPr algn="r">
              <a:defRPr sz="1300"/>
            </a:lvl1pPr>
          </a:lstStyle>
          <a:p>
            <a:fld id="{27BD173B-3145-B443-8ABC-932C41CEA6A5}" type="slidenum">
              <a:rPr lang="en-US" smtClean="0"/>
              <a:t>‹#›</a:t>
            </a:fld>
            <a:endParaRPr lang="en-US" dirty="0"/>
          </a:p>
        </p:txBody>
      </p:sp>
    </p:spTree>
    <p:extLst>
      <p:ext uri="{BB962C8B-B14F-4D97-AF65-F5344CB8AC3E}">
        <p14:creationId xmlns:p14="http://schemas.microsoft.com/office/powerpoint/2010/main" val="384928668"/>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3391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7EBB6B60-3492-4C69-9339-FFC95599F207}" type="slidenum">
              <a:rPr lang="en-US" smtClean="0"/>
              <a:t>16</a:t>
            </a:fld>
            <a:endParaRPr lang="en-US" dirty="0"/>
          </a:p>
        </p:txBody>
      </p:sp>
    </p:spTree>
    <p:extLst>
      <p:ext uri="{BB962C8B-B14F-4D97-AF65-F5344CB8AC3E}">
        <p14:creationId xmlns:p14="http://schemas.microsoft.com/office/powerpoint/2010/main" val="1550747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7EBB6B60-3492-4C69-9339-FFC95599F207}" type="slidenum">
              <a:rPr lang="en-US" smtClean="0"/>
              <a:t>17</a:t>
            </a:fld>
            <a:endParaRPr lang="en-US" dirty="0"/>
          </a:p>
        </p:txBody>
      </p:sp>
    </p:spTree>
    <p:extLst>
      <p:ext uri="{BB962C8B-B14F-4D97-AF65-F5344CB8AC3E}">
        <p14:creationId xmlns:p14="http://schemas.microsoft.com/office/powerpoint/2010/main" val="1744360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7EBB6B60-3492-4C69-9339-FFC95599F207}" type="slidenum">
              <a:rPr lang="en-US" smtClean="0"/>
              <a:t>18</a:t>
            </a:fld>
            <a:endParaRPr lang="en-US" dirty="0"/>
          </a:p>
        </p:txBody>
      </p:sp>
    </p:spTree>
    <p:extLst>
      <p:ext uri="{BB962C8B-B14F-4D97-AF65-F5344CB8AC3E}">
        <p14:creationId xmlns:p14="http://schemas.microsoft.com/office/powerpoint/2010/main" val="4087543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80" indent="-171380">
              <a:buFontTx/>
              <a:buChar char="-"/>
            </a:pPr>
            <a:endParaRPr lang="en-US" baseline="0" dirty="0"/>
          </a:p>
          <a:p>
            <a:pPr marL="171380" indent="-171380">
              <a:buFontTx/>
              <a:buChar char="-"/>
            </a:pPr>
            <a:endParaRPr lang="en-US" dirty="0"/>
          </a:p>
        </p:txBody>
      </p:sp>
      <p:sp>
        <p:nvSpPr>
          <p:cNvPr id="4" name="Slide Number Placeholder 3"/>
          <p:cNvSpPr>
            <a:spLocks noGrp="1"/>
          </p:cNvSpPr>
          <p:nvPr>
            <p:ph type="sldNum" sz="quarter" idx="10"/>
          </p:nvPr>
        </p:nvSpPr>
        <p:spPr/>
        <p:txBody>
          <a:bodyPr/>
          <a:lstStyle/>
          <a:p>
            <a:pPr defTabSz="914266"/>
            <a:fld id="{7EBB6B60-3492-4C69-9339-FFC95599F207}" type="slidenum">
              <a:rPr lang="en-US">
                <a:solidFill>
                  <a:prstClr val="black"/>
                </a:solidFill>
                <a:latin typeface="Calibri" panose="020F0502020204030204"/>
              </a:rPr>
              <a:pPr defTabSz="914266"/>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14273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BB6B60-3492-4C69-9339-FFC95599F207}" type="slidenum">
              <a:rPr lang="en-US" smtClean="0"/>
              <a:t>20</a:t>
            </a:fld>
            <a:endParaRPr lang="en-US" dirty="0"/>
          </a:p>
        </p:txBody>
      </p:sp>
    </p:spTree>
    <p:extLst>
      <p:ext uri="{BB962C8B-B14F-4D97-AF65-F5344CB8AC3E}">
        <p14:creationId xmlns:p14="http://schemas.microsoft.com/office/powerpoint/2010/main" val="1995454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345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7923" indent="-187923">
              <a:buFontTx/>
              <a:buChar char="-"/>
            </a:pPr>
            <a:endParaRPr lang="en-US" baseline="0" dirty="0"/>
          </a:p>
          <a:p>
            <a:pPr marL="187923" indent="-187923">
              <a:buFontTx/>
              <a:buChar char="-"/>
            </a:pPr>
            <a:endParaRPr lang="en-US" dirty="0"/>
          </a:p>
        </p:txBody>
      </p:sp>
      <p:sp>
        <p:nvSpPr>
          <p:cNvPr id="4" name="Slide Number Placeholder 3"/>
          <p:cNvSpPr>
            <a:spLocks noGrp="1"/>
          </p:cNvSpPr>
          <p:nvPr>
            <p:ph type="sldNum" sz="quarter" idx="10"/>
          </p:nvPr>
        </p:nvSpPr>
        <p:spPr/>
        <p:txBody>
          <a:bodyPr/>
          <a:lstStyle/>
          <a:p>
            <a:pPr defTabSz="1002520">
              <a:defRPr/>
            </a:pPr>
            <a:fld id="{7EBB6B60-3492-4C69-9339-FFC95599F207}" type="slidenum">
              <a:rPr lang="en-US">
                <a:solidFill>
                  <a:prstClr val="black"/>
                </a:solidFill>
                <a:latin typeface="Calibri" panose="020F0502020204030204"/>
              </a:rPr>
              <a:pPr defTabSz="1002520">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74443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7923" indent="-187923">
              <a:buFontTx/>
              <a:buChar char="-"/>
            </a:pPr>
            <a:endParaRPr lang="en-US" baseline="0" dirty="0"/>
          </a:p>
          <a:p>
            <a:pPr marL="187923" indent="-187923">
              <a:buFontTx/>
              <a:buChar char="-"/>
            </a:pPr>
            <a:endParaRPr lang="en-US" dirty="0"/>
          </a:p>
        </p:txBody>
      </p:sp>
      <p:sp>
        <p:nvSpPr>
          <p:cNvPr id="4" name="Slide Number Placeholder 3"/>
          <p:cNvSpPr>
            <a:spLocks noGrp="1"/>
          </p:cNvSpPr>
          <p:nvPr>
            <p:ph type="sldNum" sz="quarter" idx="10"/>
          </p:nvPr>
        </p:nvSpPr>
        <p:spPr/>
        <p:txBody>
          <a:bodyPr/>
          <a:lstStyle/>
          <a:p>
            <a:pPr defTabSz="1002520">
              <a:defRPr/>
            </a:pPr>
            <a:fld id="{7EBB6B60-3492-4C69-9339-FFC95599F207}" type="slidenum">
              <a:rPr lang="en-US">
                <a:solidFill>
                  <a:prstClr val="black"/>
                </a:solidFill>
                <a:latin typeface="Calibri" panose="020F0502020204030204"/>
              </a:rPr>
              <a:pPr defTabSz="1002520">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78505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86" indent="-18118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66470">
              <a:defRPr/>
            </a:pPr>
            <a:fld id="{7EBB6B60-3492-4C69-9339-FFC95599F207}" type="slidenum">
              <a:rPr lang="en-US">
                <a:solidFill>
                  <a:prstClr val="black"/>
                </a:solidFill>
                <a:latin typeface="Calibri" panose="020F0502020204030204"/>
              </a:rPr>
              <a:pPr defTabSz="966470">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97881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40" indent="-181140">
              <a:buFontTx/>
              <a:buChar char="-"/>
            </a:pPr>
            <a:endParaRPr lang="en-US" baseline="0" dirty="0"/>
          </a:p>
          <a:p>
            <a:pPr marL="181140" indent="-181140">
              <a:buFontTx/>
              <a:buChar char="-"/>
            </a:pPr>
            <a:endParaRPr lang="en-US" dirty="0"/>
          </a:p>
        </p:txBody>
      </p:sp>
      <p:sp>
        <p:nvSpPr>
          <p:cNvPr id="4" name="Slide Number Placeholder 3"/>
          <p:cNvSpPr>
            <a:spLocks noGrp="1"/>
          </p:cNvSpPr>
          <p:nvPr>
            <p:ph type="sldNum" sz="quarter" idx="10"/>
          </p:nvPr>
        </p:nvSpPr>
        <p:spPr/>
        <p:txBody>
          <a:bodyPr/>
          <a:lstStyle/>
          <a:p>
            <a:pPr defTabSz="966329"/>
            <a:fld id="{7EBB6B60-3492-4C69-9339-FFC95599F207}" type="slidenum">
              <a:rPr lang="en-US">
                <a:solidFill>
                  <a:prstClr val="black"/>
                </a:solidFill>
                <a:latin typeface="Calibri" panose="020F0502020204030204"/>
              </a:rPr>
              <a:pPr defTabSz="966329"/>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12079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7923" indent="-187923">
              <a:buFontTx/>
              <a:buChar char="-"/>
            </a:pPr>
            <a:endParaRPr lang="en-US" baseline="0" dirty="0"/>
          </a:p>
          <a:p>
            <a:pPr marL="187923" indent="-187923">
              <a:buFontTx/>
              <a:buChar char="-"/>
            </a:pPr>
            <a:endParaRPr lang="en-US" dirty="0"/>
          </a:p>
        </p:txBody>
      </p:sp>
      <p:sp>
        <p:nvSpPr>
          <p:cNvPr id="4" name="Slide Number Placeholder 3"/>
          <p:cNvSpPr>
            <a:spLocks noGrp="1"/>
          </p:cNvSpPr>
          <p:nvPr>
            <p:ph type="sldNum" sz="quarter" idx="10"/>
          </p:nvPr>
        </p:nvSpPr>
        <p:spPr/>
        <p:txBody>
          <a:bodyPr/>
          <a:lstStyle/>
          <a:p>
            <a:pPr defTabSz="1002520"/>
            <a:fld id="{7EBB6B60-3492-4C69-9339-FFC95599F207}" type="slidenum">
              <a:rPr lang="en-US">
                <a:solidFill>
                  <a:prstClr val="black"/>
                </a:solidFill>
                <a:latin typeface="Calibri" panose="020F0502020204030204"/>
              </a:rPr>
              <a:pPr defTabSz="1002520"/>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67966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996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defTabSz="966470">
              <a:defRPr/>
            </a:pPr>
            <a:fld id="{7EBB6B60-3492-4C69-9339-FFC95599F207}" type="slidenum">
              <a:rPr lang="en-US">
                <a:solidFill>
                  <a:prstClr val="black"/>
                </a:solidFill>
                <a:latin typeface="Calibri" panose="020F0502020204030204"/>
              </a:rPr>
              <a:pPr defTabSz="966470">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05120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defTabSz="966470">
              <a:defRPr/>
            </a:pPr>
            <a:fld id="{7EBB6B60-3492-4C69-9339-FFC95599F207}" type="slidenum">
              <a:rPr lang="en-US">
                <a:solidFill>
                  <a:prstClr val="black"/>
                </a:solidFill>
                <a:latin typeface="Calibri" panose="020F0502020204030204"/>
              </a:rPr>
              <a:pPr defTabSz="966470">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95492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defTabSz="966470">
              <a:defRPr/>
            </a:pPr>
            <a:fld id="{7EBB6B60-3492-4C69-9339-FFC95599F207}" type="slidenum">
              <a:rPr lang="en-US">
                <a:solidFill>
                  <a:prstClr val="black"/>
                </a:solidFill>
                <a:latin typeface="Calibri" panose="020F0502020204030204"/>
              </a:rPr>
              <a:pPr defTabSz="966470">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85444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defTabSz="966470">
              <a:defRPr/>
            </a:pPr>
            <a:fld id="{7EBB6B60-3492-4C69-9339-FFC95599F207}" type="slidenum">
              <a:rPr lang="en-US">
                <a:solidFill>
                  <a:prstClr val="black"/>
                </a:solidFill>
                <a:latin typeface="Calibri" panose="020F0502020204030204"/>
              </a:rPr>
              <a:pPr defTabSz="966470">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79841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defTabSz="966470">
              <a:defRPr/>
            </a:pPr>
            <a:fld id="{7EBB6B60-3492-4C69-9339-FFC95599F207}" type="slidenum">
              <a:rPr lang="en-US">
                <a:solidFill>
                  <a:prstClr val="black"/>
                </a:solidFill>
                <a:latin typeface="Calibri" panose="020F0502020204030204"/>
              </a:rPr>
              <a:pPr defTabSz="966470">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6654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915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BB6B60-3492-4C69-9339-FFC95599F207}" type="slidenum">
              <a:rPr lang="en-US" smtClean="0"/>
              <a:t>35</a:t>
            </a:fld>
            <a:endParaRPr lang="en-US" dirty="0"/>
          </a:p>
        </p:txBody>
      </p:sp>
    </p:spTree>
    <p:extLst>
      <p:ext uri="{BB962C8B-B14F-4D97-AF65-F5344CB8AC3E}">
        <p14:creationId xmlns:p14="http://schemas.microsoft.com/office/powerpoint/2010/main" val="1995454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BB6B60-3492-4C69-9339-FFC95599F207}" type="slidenum">
              <a:rPr lang="en-US" smtClean="0"/>
              <a:t>38</a:t>
            </a:fld>
            <a:endParaRPr lang="en-US" dirty="0"/>
          </a:p>
        </p:txBody>
      </p:sp>
    </p:spTree>
    <p:extLst>
      <p:ext uri="{BB962C8B-B14F-4D97-AF65-F5344CB8AC3E}">
        <p14:creationId xmlns:p14="http://schemas.microsoft.com/office/powerpoint/2010/main" val="1038954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7EBB6B60-3492-4C69-9339-FFC95599F207}" type="slidenum">
              <a:rPr lang="en-US" smtClean="0"/>
              <a:t>4</a:t>
            </a:fld>
            <a:endParaRPr lang="en-US" dirty="0"/>
          </a:p>
        </p:txBody>
      </p:sp>
    </p:spTree>
    <p:extLst>
      <p:ext uri="{BB962C8B-B14F-4D97-AF65-F5344CB8AC3E}">
        <p14:creationId xmlns:p14="http://schemas.microsoft.com/office/powerpoint/2010/main" val="2242526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7EBB6B60-3492-4C69-9339-FFC95599F207}" type="slidenum">
              <a:rPr lang="en-US" smtClean="0"/>
              <a:t>39</a:t>
            </a:fld>
            <a:endParaRPr lang="en-US" dirty="0"/>
          </a:p>
        </p:txBody>
      </p:sp>
    </p:spTree>
    <p:extLst>
      <p:ext uri="{BB962C8B-B14F-4D97-AF65-F5344CB8AC3E}">
        <p14:creationId xmlns:p14="http://schemas.microsoft.com/office/powerpoint/2010/main" val="2496794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BB6B60-3492-4C69-9339-FFC95599F207}" type="slidenum">
              <a:rPr lang="en-US" smtClean="0"/>
              <a:t>5</a:t>
            </a:fld>
            <a:endParaRPr lang="en-US" dirty="0"/>
          </a:p>
        </p:txBody>
      </p:sp>
    </p:spTree>
    <p:extLst>
      <p:ext uri="{BB962C8B-B14F-4D97-AF65-F5344CB8AC3E}">
        <p14:creationId xmlns:p14="http://schemas.microsoft.com/office/powerpoint/2010/main" val="3049387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7486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6402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614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BB6B60-3492-4C69-9339-FFC95599F207}" type="slidenum">
              <a:rPr lang="en-US" smtClean="0"/>
              <a:t>10</a:t>
            </a:fld>
            <a:endParaRPr lang="en-US" dirty="0"/>
          </a:p>
        </p:txBody>
      </p:sp>
    </p:spTree>
    <p:extLst>
      <p:ext uri="{BB962C8B-B14F-4D97-AF65-F5344CB8AC3E}">
        <p14:creationId xmlns:p14="http://schemas.microsoft.com/office/powerpoint/2010/main" val="2102987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BB6B60-3492-4C69-9339-FFC95599F207}" type="slidenum">
              <a:rPr lang="en-US" smtClean="0"/>
              <a:t>11</a:t>
            </a:fld>
            <a:endParaRPr lang="en-US" dirty="0"/>
          </a:p>
        </p:txBody>
      </p:sp>
    </p:spTree>
    <p:extLst>
      <p:ext uri="{BB962C8B-B14F-4D97-AF65-F5344CB8AC3E}">
        <p14:creationId xmlns:p14="http://schemas.microsoft.com/office/powerpoint/2010/main" val="1524996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lank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7" name="Title Placeholder 1"/>
          <p:cNvSpPr txBox="1">
            <a:spLocks/>
          </p:cNvSpPr>
          <p:nvPr userDrawn="1"/>
        </p:nvSpPr>
        <p:spPr>
          <a:xfrm>
            <a:off x="457200" y="4838699"/>
            <a:ext cx="8229600" cy="296005"/>
          </a:xfrm>
          <a:prstGeom prst="rect">
            <a:avLst/>
          </a:prstGeom>
        </p:spPr>
        <p:txBody>
          <a:bodyPr vert="horz" lIns="91440" tIns="45720" rIns="91440" bIns="45720" rtlCol="0" anchor="b">
            <a:normAutofit/>
          </a:bodyPr>
          <a:lstStyle>
            <a:lvl1pPr algn="l" defTabSz="457200" rtl="0" eaLnBrk="1" latinLnBrk="0" hangingPunct="1">
              <a:lnSpc>
                <a:spcPct val="80000"/>
              </a:lnSpc>
              <a:spcBef>
                <a:spcPct val="0"/>
              </a:spcBef>
              <a:buNone/>
              <a:defRPr sz="2800" b="1" i="0" kern="1200">
                <a:solidFill>
                  <a:srgbClr val="8FD9FB"/>
                </a:solidFill>
                <a:latin typeface="HelveticaNeueLT Pro 55 Roman"/>
                <a:ea typeface="+mj-ea"/>
                <a:cs typeface="HelveticaNeueLT Pro 55 Roman"/>
              </a:defRPr>
            </a:lvl1pPr>
          </a:lstStyle>
          <a:p>
            <a:pPr algn="ctr"/>
            <a:endParaRPr lang="en-US" sz="900" b="0" dirty="0">
              <a:solidFill>
                <a:schemeClr val="bg1">
                  <a:lumMod val="75000"/>
                </a:schemeClr>
              </a:solidFill>
              <a:latin typeface="Arial" panose="020B0604020202020204" pitchFamily="34" charset="0"/>
              <a:cs typeface="Arial" panose="020B0604020202020204" pitchFamily="34" charset="0"/>
            </a:endParaRPr>
          </a:p>
        </p:txBody>
      </p:sp>
      <p:sp>
        <p:nvSpPr>
          <p:cNvPr id="3" name="TextBox 2"/>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dirty="0">
              <a:solidFill>
                <a:schemeClr val="bg1"/>
              </a:solidFill>
            </a:endParaRPr>
          </a:p>
        </p:txBody>
      </p:sp>
      <p:sp>
        <p:nvSpPr>
          <p:cNvPr id="6" name="Rectangle 5">
            <a:extLst>
              <a:ext uri="{FF2B5EF4-FFF2-40B4-BE49-F238E27FC236}">
                <a16:creationId xmlns:a16="http://schemas.microsoft.com/office/drawing/2014/main" id="{FC882EE4-9CF5-4DB7-8ACA-DB3DFFBA5F6C}"/>
              </a:ext>
            </a:extLst>
          </p:cNvPr>
          <p:cNvSpPr/>
          <p:nvPr userDrawn="1"/>
        </p:nvSpPr>
        <p:spPr>
          <a:xfrm>
            <a:off x="7514167" y="357662"/>
            <a:ext cx="1087966" cy="838200"/>
          </a:xfrm>
          <a:prstGeom prst="rect">
            <a:avLst/>
          </a:prstGeom>
          <a:solidFill>
            <a:srgbClr val="1B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 up of a logo&#10;&#10;Description automatically generated">
            <a:extLst>
              <a:ext uri="{FF2B5EF4-FFF2-40B4-BE49-F238E27FC236}">
                <a16:creationId xmlns:a16="http://schemas.microsoft.com/office/drawing/2014/main" id="{F5AD247F-3669-47A9-ADB6-BC0D4E7FF3AD}"/>
              </a:ext>
            </a:extLst>
          </p:cNvPr>
          <p:cNvPicPr>
            <a:picLocks noChangeAspect="1"/>
          </p:cNvPicPr>
          <p:nvPr userDrawn="1"/>
        </p:nvPicPr>
        <p:blipFill>
          <a:blip r:embed="rId3"/>
          <a:stretch>
            <a:fillRect/>
          </a:stretch>
        </p:blipFill>
        <p:spPr>
          <a:xfrm>
            <a:off x="7712683" y="418821"/>
            <a:ext cx="715883" cy="715883"/>
          </a:xfrm>
          <a:prstGeom prst="rect">
            <a:avLst/>
          </a:prstGeom>
        </p:spPr>
      </p:pic>
      <p:grpSp>
        <p:nvGrpSpPr>
          <p:cNvPr id="8" name="Group 7">
            <a:extLst>
              <a:ext uri="{FF2B5EF4-FFF2-40B4-BE49-F238E27FC236}">
                <a16:creationId xmlns:a16="http://schemas.microsoft.com/office/drawing/2014/main" id="{563F57EA-5505-4CF2-94E4-319CFBDD797C}"/>
              </a:ext>
            </a:extLst>
          </p:cNvPr>
          <p:cNvGrpSpPr/>
          <p:nvPr userDrawn="1"/>
        </p:nvGrpSpPr>
        <p:grpSpPr>
          <a:xfrm>
            <a:off x="-2" y="0"/>
            <a:ext cx="9144002" cy="5143500"/>
            <a:chOff x="-13629726" y="-32196"/>
            <a:chExt cx="22773726" cy="12810214"/>
          </a:xfrm>
        </p:grpSpPr>
        <p:pic>
          <p:nvPicPr>
            <p:cNvPr id="9" name="Picture 8">
              <a:extLst>
                <a:ext uri="{FF2B5EF4-FFF2-40B4-BE49-F238E27FC236}">
                  <a16:creationId xmlns:a16="http://schemas.microsoft.com/office/drawing/2014/main" id="{B40C9056-B1F7-4A7A-A696-93EB129B5088}"/>
                </a:ext>
              </a:extLst>
            </p:cNvPr>
            <p:cNvPicPr>
              <a:picLocks noChangeAspect="1"/>
            </p:cNvPicPr>
            <p:nvPr/>
          </p:nvPicPr>
          <p:blipFill>
            <a:blip r:embed="rId4"/>
            <a:stretch>
              <a:fillRect/>
            </a:stretch>
          </p:blipFill>
          <p:spPr>
            <a:xfrm>
              <a:off x="0" y="-32195"/>
              <a:ext cx="9144000" cy="4438683"/>
            </a:xfrm>
            <a:prstGeom prst="rect">
              <a:avLst/>
            </a:prstGeom>
          </p:spPr>
        </p:pic>
        <p:pic>
          <p:nvPicPr>
            <p:cNvPr id="10" name="Picture 9">
              <a:extLst>
                <a:ext uri="{FF2B5EF4-FFF2-40B4-BE49-F238E27FC236}">
                  <a16:creationId xmlns:a16="http://schemas.microsoft.com/office/drawing/2014/main" id="{55FDB080-3A5C-4156-AC38-37C3AE02A104}"/>
                </a:ext>
              </a:extLst>
            </p:cNvPr>
            <p:cNvPicPr>
              <a:picLocks noChangeAspect="1"/>
            </p:cNvPicPr>
            <p:nvPr/>
          </p:nvPicPr>
          <p:blipFill rotWithShape="1">
            <a:blip r:embed="rId5"/>
            <a:srcRect b="2625"/>
            <a:stretch/>
          </p:blipFill>
          <p:spPr>
            <a:xfrm rot="5400000">
              <a:off x="2411562" y="2005374"/>
              <a:ext cx="2452717" cy="2279983"/>
            </a:xfrm>
            <a:prstGeom prst="rect">
              <a:avLst/>
            </a:prstGeom>
          </p:spPr>
        </p:pic>
        <p:pic>
          <p:nvPicPr>
            <p:cNvPr id="11" name="Picture 10">
              <a:extLst>
                <a:ext uri="{FF2B5EF4-FFF2-40B4-BE49-F238E27FC236}">
                  <a16:creationId xmlns:a16="http://schemas.microsoft.com/office/drawing/2014/main" id="{9571035E-2E09-49F8-BEE8-B57213BC2E73}"/>
                </a:ext>
              </a:extLst>
            </p:cNvPr>
            <p:cNvPicPr>
              <a:picLocks noChangeAspect="1"/>
            </p:cNvPicPr>
            <p:nvPr/>
          </p:nvPicPr>
          <p:blipFill rotWithShape="1">
            <a:blip r:embed="rId5"/>
            <a:srcRect b="2625"/>
            <a:stretch/>
          </p:blipFill>
          <p:spPr>
            <a:xfrm rot="5400000">
              <a:off x="-7420564" y="-6241355"/>
              <a:ext cx="5352084" cy="17770401"/>
            </a:xfrm>
            <a:prstGeom prst="rect">
              <a:avLst/>
            </a:prstGeom>
          </p:spPr>
        </p:pic>
        <p:pic>
          <p:nvPicPr>
            <p:cNvPr id="12" name="Picture 11">
              <a:extLst>
                <a:ext uri="{FF2B5EF4-FFF2-40B4-BE49-F238E27FC236}">
                  <a16:creationId xmlns:a16="http://schemas.microsoft.com/office/drawing/2014/main" id="{4311564B-933C-4829-9F43-3B151C7BDFFD}"/>
                </a:ext>
              </a:extLst>
            </p:cNvPr>
            <p:cNvPicPr>
              <a:picLocks noChangeAspect="1"/>
            </p:cNvPicPr>
            <p:nvPr/>
          </p:nvPicPr>
          <p:blipFill rotWithShape="1">
            <a:blip r:embed="rId5"/>
            <a:srcRect b="2625"/>
            <a:stretch/>
          </p:blipFill>
          <p:spPr>
            <a:xfrm rot="5400000">
              <a:off x="5678637" y="2223478"/>
              <a:ext cx="1314480" cy="3115932"/>
            </a:xfrm>
            <a:prstGeom prst="rect">
              <a:avLst/>
            </a:prstGeom>
          </p:spPr>
        </p:pic>
        <p:pic>
          <p:nvPicPr>
            <p:cNvPr id="13" name="Picture 12">
              <a:extLst>
                <a:ext uri="{FF2B5EF4-FFF2-40B4-BE49-F238E27FC236}">
                  <a16:creationId xmlns:a16="http://schemas.microsoft.com/office/drawing/2014/main" id="{124FAEC0-A698-4E06-90C8-37145B683EC2}"/>
                </a:ext>
              </a:extLst>
            </p:cNvPr>
            <p:cNvPicPr>
              <a:picLocks noChangeAspect="1"/>
            </p:cNvPicPr>
            <p:nvPr/>
          </p:nvPicPr>
          <p:blipFill rotWithShape="1">
            <a:blip r:embed="rId5"/>
            <a:srcRect b="2625"/>
            <a:stretch/>
          </p:blipFill>
          <p:spPr>
            <a:xfrm rot="5400000">
              <a:off x="-6650520" y="-3016497"/>
              <a:ext cx="8815309" cy="22773721"/>
            </a:xfrm>
            <a:prstGeom prst="rect">
              <a:avLst/>
            </a:prstGeom>
          </p:spPr>
        </p:pic>
      </p:grpSp>
    </p:spTree>
    <p:extLst>
      <p:ext uri="{BB962C8B-B14F-4D97-AF65-F5344CB8AC3E}">
        <p14:creationId xmlns:p14="http://schemas.microsoft.com/office/powerpoint/2010/main" val="644774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z="2000"/>
            </a:lvl1p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523728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Blank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7" name="Title Placeholder 1"/>
          <p:cNvSpPr txBox="1">
            <a:spLocks/>
          </p:cNvSpPr>
          <p:nvPr userDrawn="1"/>
        </p:nvSpPr>
        <p:spPr>
          <a:xfrm>
            <a:off x="457200" y="4838699"/>
            <a:ext cx="8229600" cy="296005"/>
          </a:xfrm>
          <a:prstGeom prst="rect">
            <a:avLst/>
          </a:prstGeom>
        </p:spPr>
        <p:txBody>
          <a:bodyPr vert="horz" lIns="91440" tIns="45720" rIns="91440" bIns="45720" rtlCol="0" anchor="b">
            <a:normAutofit/>
          </a:bodyPr>
          <a:lstStyle>
            <a:lvl1pPr algn="l" defTabSz="457200" rtl="0" eaLnBrk="1" latinLnBrk="0" hangingPunct="1">
              <a:lnSpc>
                <a:spcPct val="80000"/>
              </a:lnSpc>
              <a:spcBef>
                <a:spcPct val="0"/>
              </a:spcBef>
              <a:buNone/>
              <a:defRPr sz="2800" b="1" i="0" kern="1200">
                <a:solidFill>
                  <a:srgbClr val="8FD9FB"/>
                </a:solidFill>
                <a:latin typeface="HelveticaNeueLT Pro 55 Roman"/>
                <a:ea typeface="+mj-ea"/>
                <a:cs typeface="HelveticaNeueLT Pro 55 Roman"/>
              </a:defRPr>
            </a:lvl1pPr>
          </a:lstStyle>
          <a:p>
            <a:pPr algn="ctr"/>
            <a:endParaRPr lang="en-US" sz="900" b="0" dirty="0">
              <a:solidFill>
                <a:schemeClr val="bg1">
                  <a:lumMod val="75000"/>
                </a:schemeClr>
              </a:solidFill>
              <a:latin typeface="Arial" panose="020B0604020202020204" pitchFamily="34" charset="0"/>
              <a:cs typeface="Arial" panose="020B0604020202020204" pitchFamily="34" charset="0"/>
            </a:endParaRPr>
          </a:p>
        </p:txBody>
      </p:sp>
      <p:sp>
        <p:nvSpPr>
          <p:cNvPr id="3" name="TextBox 2"/>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dirty="0">
              <a:solidFill>
                <a:schemeClr val="bg1"/>
              </a:solidFill>
            </a:endParaRPr>
          </a:p>
        </p:txBody>
      </p:sp>
      <p:sp>
        <p:nvSpPr>
          <p:cNvPr id="6" name="Rectangle 5">
            <a:extLst>
              <a:ext uri="{FF2B5EF4-FFF2-40B4-BE49-F238E27FC236}">
                <a16:creationId xmlns:a16="http://schemas.microsoft.com/office/drawing/2014/main" id="{FC882EE4-9CF5-4DB7-8ACA-DB3DFFBA5F6C}"/>
              </a:ext>
            </a:extLst>
          </p:cNvPr>
          <p:cNvSpPr/>
          <p:nvPr userDrawn="1"/>
        </p:nvSpPr>
        <p:spPr>
          <a:xfrm>
            <a:off x="7514167" y="357662"/>
            <a:ext cx="1087966" cy="838200"/>
          </a:xfrm>
          <a:prstGeom prst="rect">
            <a:avLst/>
          </a:prstGeom>
          <a:solidFill>
            <a:srgbClr val="1B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 up of a logo&#10;&#10;Description automatically generated">
            <a:extLst>
              <a:ext uri="{FF2B5EF4-FFF2-40B4-BE49-F238E27FC236}">
                <a16:creationId xmlns:a16="http://schemas.microsoft.com/office/drawing/2014/main" id="{F5AD247F-3669-47A9-ADB6-BC0D4E7FF3AD}"/>
              </a:ext>
            </a:extLst>
          </p:cNvPr>
          <p:cNvPicPr>
            <a:picLocks noChangeAspect="1"/>
          </p:cNvPicPr>
          <p:nvPr userDrawn="1"/>
        </p:nvPicPr>
        <p:blipFill>
          <a:blip r:embed="rId3"/>
          <a:stretch>
            <a:fillRect/>
          </a:stretch>
        </p:blipFill>
        <p:spPr>
          <a:xfrm>
            <a:off x="7712683" y="418821"/>
            <a:ext cx="715883" cy="715883"/>
          </a:xfrm>
          <a:prstGeom prst="rect">
            <a:avLst/>
          </a:prstGeom>
        </p:spPr>
      </p:pic>
      <p:grpSp>
        <p:nvGrpSpPr>
          <p:cNvPr id="8" name="Group 7">
            <a:extLst>
              <a:ext uri="{FF2B5EF4-FFF2-40B4-BE49-F238E27FC236}">
                <a16:creationId xmlns:a16="http://schemas.microsoft.com/office/drawing/2014/main" id="{28BC7CC4-B823-482F-AEA8-691129BA43C7}"/>
              </a:ext>
            </a:extLst>
          </p:cNvPr>
          <p:cNvGrpSpPr/>
          <p:nvPr userDrawn="1"/>
        </p:nvGrpSpPr>
        <p:grpSpPr>
          <a:xfrm>
            <a:off x="-2" y="0"/>
            <a:ext cx="9144002" cy="5143500"/>
            <a:chOff x="-13629726" y="-32196"/>
            <a:chExt cx="22773726" cy="12810214"/>
          </a:xfrm>
        </p:grpSpPr>
        <p:pic>
          <p:nvPicPr>
            <p:cNvPr id="9" name="Picture 8">
              <a:extLst>
                <a:ext uri="{FF2B5EF4-FFF2-40B4-BE49-F238E27FC236}">
                  <a16:creationId xmlns:a16="http://schemas.microsoft.com/office/drawing/2014/main" id="{3C9A45EB-1F84-4860-922F-55308C30429D}"/>
                </a:ext>
              </a:extLst>
            </p:cNvPr>
            <p:cNvPicPr>
              <a:picLocks noChangeAspect="1"/>
            </p:cNvPicPr>
            <p:nvPr/>
          </p:nvPicPr>
          <p:blipFill>
            <a:blip r:embed="rId4"/>
            <a:stretch>
              <a:fillRect/>
            </a:stretch>
          </p:blipFill>
          <p:spPr>
            <a:xfrm>
              <a:off x="0" y="-32195"/>
              <a:ext cx="9144000" cy="4438683"/>
            </a:xfrm>
            <a:prstGeom prst="rect">
              <a:avLst/>
            </a:prstGeom>
          </p:spPr>
        </p:pic>
        <p:pic>
          <p:nvPicPr>
            <p:cNvPr id="10" name="Picture 9">
              <a:extLst>
                <a:ext uri="{FF2B5EF4-FFF2-40B4-BE49-F238E27FC236}">
                  <a16:creationId xmlns:a16="http://schemas.microsoft.com/office/drawing/2014/main" id="{BFE74C9F-B15A-4F21-926F-AF5CC6491066}"/>
                </a:ext>
              </a:extLst>
            </p:cNvPr>
            <p:cNvPicPr>
              <a:picLocks noChangeAspect="1"/>
            </p:cNvPicPr>
            <p:nvPr/>
          </p:nvPicPr>
          <p:blipFill rotWithShape="1">
            <a:blip r:embed="rId5"/>
            <a:srcRect b="2625"/>
            <a:stretch/>
          </p:blipFill>
          <p:spPr>
            <a:xfrm rot="5400000">
              <a:off x="2411562" y="2005374"/>
              <a:ext cx="2452717" cy="2279983"/>
            </a:xfrm>
            <a:prstGeom prst="rect">
              <a:avLst/>
            </a:prstGeom>
          </p:spPr>
        </p:pic>
        <p:pic>
          <p:nvPicPr>
            <p:cNvPr id="11" name="Picture 10">
              <a:extLst>
                <a:ext uri="{FF2B5EF4-FFF2-40B4-BE49-F238E27FC236}">
                  <a16:creationId xmlns:a16="http://schemas.microsoft.com/office/drawing/2014/main" id="{1AE3D014-B53E-4195-A672-B077453A7509}"/>
                </a:ext>
              </a:extLst>
            </p:cNvPr>
            <p:cNvPicPr>
              <a:picLocks noChangeAspect="1"/>
            </p:cNvPicPr>
            <p:nvPr/>
          </p:nvPicPr>
          <p:blipFill rotWithShape="1">
            <a:blip r:embed="rId5"/>
            <a:srcRect b="2625"/>
            <a:stretch/>
          </p:blipFill>
          <p:spPr>
            <a:xfrm rot="5400000">
              <a:off x="-7420564" y="-6241355"/>
              <a:ext cx="5352084" cy="17770401"/>
            </a:xfrm>
            <a:prstGeom prst="rect">
              <a:avLst/>
            </a:prstGeom>
          </p:spPr>
        </p:pic>
        <p:pic>
          <p:nvPicPr>
            <p:cNvPr id="12" name="Picture 11">
              <a:extLst>
                <a:ext uri="{FF2B5EF4-FFF2-40B4-BE49-F238E27FC236}">
                  <a16:creationId xmlns:a16="http://schemas.microsoft.com/office/drawing/2014/main" id="{E7436E11-1CE0-4FE0-8576-582F05468217}"/>
                </a:ext>
              </a:extLst>
            </p:cNvPr>
            <p:cNvPicPr>
              <a:picLocks noChangeAspect="1"/>
            </p:cNvPicPr>
            <p:nvPr/>
          </p:nvPicPr>
          <p:blipFill rotWithShape="1">
            <a:blip r:embed="rId5"/>
            <a:srcRect b="2625"/>
            <a:stretch/>
          </p:blipFill>
          <p:spPr>
            <a:xfrm rot="5400000">
              <a:off x="5678637" y="2223478"/>
              <a:ext cx="1314480" cy="3115932"/>
            </a:xfrm>
            <a:prstGeom prst="rect">
              <a:avLst/>
            </a:prstGeom>
          </p:spPr>
        </p:pic>
        <p:pic>
          <p:nvPicPr>
            <p:cNvPr id="13" name="Picture 12">
              <a:extLst>
                <a:ext uri="{FF2B5EF4-FFF2-40B4-BE49-F238E27FC236}">
                  <a16:creationId xmlns:a16="http://schemas.microsoft.com/office/drawing/2014/main" id="{614B2187-D9A4-48CA-909F-5ED3F419C0C9}"/>
                </a:ext>
              </a:extLst>
            </p:cNvPr>
            <p:cNvPicPr>
              <a:picLocks noChangeAspect="1"/>
            </p:cNvPicPr>
            <p:nvPr/>
          </p:nvPicPr>
          <p:blipFill rotWithShape="1">
            <a:blip r:embed="rId5"/>
            <a:srcRect b="2625"/>
            <a:stretch/>
          </p:blipFill>
          <p:spPr>
            <a:xfrm rot="5400000">
              <a:off x="-6650520" y="-3016497"/>
              <a:ext cx="8815309" cy="22773721"/>
            </a:xfrm>
            <a:prstGeom prst="rect">
              <a:avLst/>
            </a:prstGeom>
          </p:spPr>
        </p:pic>
      </p:grpSp>
    </p:spTree>
    <p:extLst>
      <p:ext uri="{BB962C8B-B14F-4D97-AF65-F5344CB8AC3E}">
        <p14:creationId xmlns:p14="http://schemas.microsoft.com/office/powerpoint/2010/main" val="553141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Header and Bullets">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nSpc>
                <a:spcPct val="80000"/>
              </a:lnSpc>
              <a:defRPr sz="3200">
                <a:solidFill>
                  <a:schemeClr val="tx2"/>
                </a:solidFill>
              </a:defRPr>
            </a:lvl1pPr>
          </a:lstStyle>
          <a:p>
            <a:r>
              <a:rPr lang="en-US"/>
              <a:t>CLICK TO EDIT MASTER TITLE STYLE</a:t>
            </a:r>
          </a:p>
        </p:txBody>
      </p:sp>
      <p:sp>
        <p:nvSpPr>
          <p:cNvPr id="4" name="Content Placeholder 2"/>
          <p:cNvSpPr>
            <a:spLocks noGrp="1"/>
          </p:cNvSpPr>
          <p:nvPr>
            <p:ph idx="1"/>
          </p:nvPr>
        </p:nvSpPr>
        <p:spPr>
          <a:xfrm>
            <a:off x="457200" y="1182217"/>
            <a:ext cx="8229600" cy="3510553"/>
          </a:xfrm>
          <a:prstGeom prst="rect">
            <a:avLst/>
          </a:prstGeom>
        </p:spPr>
        <p:txBody>
          <a:bodyPr/>
          <a:lstStyle>
            <a:lvl1pPr>
              <a:lnSpc>
                <a:spcPct val="100000"/>
              </a:lnSpc>
              <a:buClr>
                <a:schemeClr val="accent6"/>
              </a:buClr>
              <a:defRPr sz="2400">
                <a:solidFill>
                  <a:srgbClr val="1687DD"/>
                </a:solidFill>
              </a:defRPr>
            </a:lvl1pPr>
            <a:lvl2pPr>
              <a:lnSpc>
                <a:spcPct val="100000"/>
              </a:lnSpc>
              <a:buClr>
                <a:schemeClr val="accent6"/>
              </a:buClr>
              <a:defRPr sz="2000">
                <a:solidFill>
                  <a:srgbClr val="1687DD"/>
                </a:solidFill>
              </a:defRPr>
            </a:lvl2pPr>
            <a:lvl3pPr>
              <a:lnSpc>
                <a:spcPct val="100000"/>
              </a:lnSpc>
              <a:buClr>
                <a:schemeClr val="accent6"/>
              </a:buClr>
              <a:defRPr sz="1800">
                <a:solidFill>
                  <a:srgbClr val="1687DD"/>
                </a:solidFill>
              </a:defRPr>
            </a:lvl3pPr>
            <a:lvl4pPr>
              <a:lnSpc>
                <a:spcPct val="100000"/>
              </a:lnSpc>
              <a:buClr>
                <a:schemeClr val="accent6"/>
              </a:buClr>
              <a:defRPr sz="1600">
                <a:solidFill>
                  <a:srgbClr val="1687DD"/>
                </a:solidFill>
              </a:defRPr>
            </a:lvl4pPr>
            <a:lvl5pPr>
              <a:lnSpc>
                <a:spcPct val="100000"/>
              </a:lnSpc>
              <a:buClr>
                <a:schemeClr val="accent6"/>
              </a:buClr>
              <a:defRPr sz="1400">
                <a:solidFill>
                  <a:srgbClr val="1687D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dirty="0">
              <a:solidFill>
                <a:schemeClr val="bg1"/>
              </a:solidFill>
            </a:endParaRPr>
          </a:p>
        </p:txBody>
      </p:sp>
    </p:spTree>
    <p:extLst>
      <p:ext uri="{BB962C8B-B14F-4D97-AF65-F5344CB8AC3E}">
        <p14:creationId xmlns:p14="http://schemas.microsoft.com/office/powerpoint/2010/main" val="1206938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6" name="Text Placeholder 2"/>
          <p:cNvSpPr>
            <a:spLocks noGrp="1"/>
          </p:cNvSpPr>
          <p:nvPr>
            <p:ph type="body" idx="1"/>
          </p:nvPr>
        </p:nvSpPr>
        <p:spPr>
          <a:xfrm>
            <a:off x="529342" y="2625305"/>
            <a:ext cx="8081258" cy="857250"/>
          </a:xfrm>
          <a:prstGeom prst="rect">
            <a:avLst/>
          </a:prstGeom>
        </p:spPr>
        <p:txBody>
          <a:bodyPr vert="horz" lIns="91440" tIns="45720" rIns="91440" bIns="45720" rtlCol="0" anchor="t" anchorCtr="0">
            <a:normAutofit/>
          </a:bodyPr>
          <a:lstStyle>
            <a:lvl1pPr marL="0" indent="0" algn="l">
              <a:lnSpc>
                <a:spcPct val="80000"/>
              </a:lnSpc>
              <a:buFontTx/>
              <a:buNone/>
              <a:defRPr lang="en-US" dirty="0" smtClean="0">
                <a:solidFill>
                  <a:schemeClr val="tx2">
                    <a:lumMod val="40000"/>
                    <a:lumOff val="60000"/>
                  </a:schemeClr>
                </a:solidFill>
                <a:effectLst/>
                <a:latin typeface="+mn-lt"/>
                <a:ea typeface="+mj-ea"/>
                <a:cs typeface="Myriad Pro"/>
              </a:defRPr>
            </a:lvl1pPr>
          </a:lstStyle>
          <a:p>
            <a:pPr marL="0" lvl="0" defTabSz="457200">
              <a:lnSpc>
                <a:spcPct val="80000"/>
              </a:lnSpc>
              <a:spcBef>
                <a:spcPct val="0"/>
              </a:spcBef>
            </a:pPr>
            <a:r>
              <a:rPr lang="en-US"/>
              <a:t>Click to edit Master text styles</a:t>
            </a:r>
          </a:p>
        </p:txBody>
      </p:sp>
      <p:sp>
        <p:nvSpPr>
          <p:cNvPr id="7" name="Title Placeholder 1"/>
          <p:cNvSpPr txBox="1">
            <a:spLocks/>
          </p:cNvSpPr>
          <p:nvPr userDrawn="1"/>
        </p:nvSpPr>
        <p:spPr>
          <a:xfrm>
            <a:off x="457200" y="4838699"/>
            <a:ext cx="8229600" cy="296005"/>
          </a:xfrm>
          <a:prstGeom prst="rect">
            <a:avLst/>
          </a:prstGeom>
        </p:spPr>
        <p:txBody>
          <a:bodyPr vert="horz" lIns="91440" tIns="45720" rIns="91440" bIns="45720" rtlCol="0" anchor="b">
            <a:normAutofit/>
          </a:bodyPr>
          <a:lstStyle>
            <a:lvl1pPr algn="l" defTabSz="457200" rtl="0" eaLnBrk="1" latinLnBrk="0" hangingPunct="1">
              <a:lnSpc>
                <a:spcPct val="80000"/>
              </a:lnSpc>
              <a:spcBef>
                <a:spcPct val="0"/>
              </a:spcBef>
              <a:buNone/>
              <a:defRPr sz="2800" b="1" i="0" kern="1200">
                <a:solidFill>
                  <a:srgbClr val="8FD9FB"/>
                </a:solidFill>
                <a:latin typeface="HelveticaNeueLT Pro 55 Roman"/>
                <a:ea typeface="+mj-ea"/>
                <a:cs typeface="HelveticaNeueLT Pro 55 Roman"/>
              </a:defRPr>
            </a:lvl1pPr>
          </a:lstStyle>
          <a:p>
            <a:pPr algn="ctr"/>
            <a:endParaRPr lang="en-US" sz="900" b="0" dirty="0">
              <a:solidFill>
                <a:schemeClr val="bg1">
                  <a:lumMod val="75000"/>
                </a:schemeClr>
              </a:solidFill>
              <a:latin typeface="Arial" panose="020B0604020202020204" pitchFamily="34" charset="0"/>
              <a:cs typeface="Arial" panose="020B0604020202020204" pitchFamily="34" charset="0"/>
            </a:endParaRPr>
          </a:p>
        </p:txBody>
      </p:sp>
      <p:sp>
        <p:nvSpPr>
          <p:cNvPr id="8" name="Title 1"/>
          <p:cNvSpPr>
            <a:spLocks noGrp="1"/>
          </p:cNvSpPr>
          <p:nvPr>
            <p:ph type="title" hasCustomPrompt="1"/>
          </p:nvPr>
        </p:nvSpPr>
        <p:spPr>
          <a:xfrm>
            <a:off x="520862" y="1850682"/>
            <a:ext cx="8089737" cy="625818"/>
          </a:xfrm>
        </p:spPr>
        <p:txBody>
          <a:bodyPr anchor="t" anchorCtr="0">
            <a:noAutofit/>
          </a:bodyPr>
          <a:lstStyle>
            <a:lvl1pPr algn="l">
              <a:lnSpc>
                <a:spcPct val="80000"/>
              </a:lnSpc>
              <a:defRPr lang="en-US" sz="4400" dirty="0">
                <a:gradFill flip="none" rotWithShape="1">
                  <a:gsLst>
                    <a:gs pos="100000">
                      <a:srgbClr val="ABDDFF"/>
                    </a:gs>
                    <a:gs pos="57000">
                      <a:srgbClr val="FFFFFF"/>
                    </a:gs>
                  </a:gsLst>
                  <a:path path="circle">
                    <a:fillToRect l="50000" t="50000" r="50000" b="50000"/>
                  </a:path>
                  <a:tileRect/>
                </a:gradFill>
                <a:effectLst/>
                <a:latin typeface="+mj-lt"/>
                <a:cs typeface="Myriad Pro"/>
              </a:defRPr>
            </a:lvl1pPr>
          </a:lstStyle>
          <a:p>
            <a:pPr marL="0" lvl="0" defTabSz="457200"/>
            <a:r>
              <a:rPr lang="en-US"/>
              <a:t>CLICK TO EDIT</a:t>
            </a:r>
          </a:p>
        </p:txBody>
      </p:sp>
      <p:sp>
        <p:nvSpPr>
          <p:cNvPr id="9" name="TextBox 8"/>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dirty="0">
              <a:solidFill>
                <a:schemeClr val="bg1"/>
              </a:solidFill>
            </a:endParaRPr>
          </a:p>
        </p:txBody>
      </p:sp>
      <p:sp>
        <p:nvSpPr>
          <p:cNvPr id="3" name="Rectangle 2">
            <a:extLst>
              <a:ext uri="{FF2B5EF4-FFF2-40B4-BE49-F238E27FC236}">
                <a16:creationId xmlns:a16="http://schemas.microsoft.com/office/drawing/2014/main" id="{15EF929E-31E4-4068-BD96-7E6DF3B50153}"/>
              </a:ext>
            </a:extLst>
          </p:cNvPr>
          <p:cNvSpPr/>
          <p:nvPr userDrawn="1"/>
        </p:nvSpPr>
        <p:spPr>
          <a:xfrm>
            <a:off x="7514167" y="357662"/>
            <a:ext cx="1087966" cy="838200"/>
          </a:xfrm>
          <a:prstGeom prst="rect">
            <a:avLst/>
          </a:prstGeom>
          <a:solidFill>
            <a:srgbClr val="1B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 up of a logo&#10;&#10;Description automatically generated">
            <a:extLst>
              <a:ext uri="{FF2B5EF4-FFF2-40B4-BE49-F238E27FC236}">
                <a16:creationId xmlns:a16="http://schemas.microsoft.com/office/drawing/2014/main" id="{9624520F-423A-43E8-B203-4F8CFFF71AA2}"/>
              </a:ext>
            </a:extLst>
          </p:cNvPr>
          <p:cNvPicPr>
            <a:picLocks noChangeAspect="1"/>
          </p:cNvPicPr>
          <p:nvPr userDrawn="1"/>
        </p:nvPicPr>
        <p:blipFill>
          <a:blip r:embed="rId3"/>
          <a:stretch>
            <a:fillRect/>
          </a:stretch>
        </p:blipFill>
        <p:spPr>
          <a:xfrm>
            <a:off x="7712683" y="418821"/>
            <a:ext cx="715883" cy="715883"/>
          </a:xfrm>
          <a:prstGeom prst="rect">
            <a:avLst/>
          </a:prstGeom>
        </p:spPr>
      </p:pic>
      <p:grpSp>
        <p:nvGrpSpPr>
          <p:cNvPr id="10" name="Group 9">
            <a:extLst>
              <a:ext uri="{FF2B5EF4-FFF2-40B4-BE49-F238E27FC236}">
                <a16:creationId xmlns:a16="http://schemas.microsoft.com/office/drawing/2014/main" id="{9497D29F-5E35-49F0-B712-364257573556}"/>
              </a:ext>
            </a:extLst>
          </p:cNvPr>
          <p:cNvGrpSpPr/>
          <p:nvPr userDrawn="1"/>
        </p:nvGrpSpPr>
        <p:grpSpPr>
          <a:xfrm>
            <a:off x="-2" y="0"/>
            <a:ext cx="9144002" cy="5143500"/>
            <a:chOff x="-13629726" y="-32196"/>
            <a:chExt cx="22773726" cy="12810214"/>
          </a:xfrm>
        </p:grpSpPr>
        <p:pic>
          <p:nvPicPr>
            <p:cNvPr id="11" name="Picture 10">
              <a:extLst>
                <a:ext uri="{FF2B5EF4-FFF2-40B4-BE49-F238E27FC236}">
                  <a16:creationId xmlns:a16="http://schemas.microsoft.com/office/drawing/2014/main" id="{D1240616-835D-4C89-92D9-7F61C85BBB0D}"/>
                </a:ext>
              </a:extLst>
            </p:cNvPr>
            <p:cNvPicPr>
              <a:picLocks noChangeAspect="1"/>
            </p:cNvPicPr>
            <p:nvPr/>
          </p:nvPicPr>
          <p:blipFill>
            <a:blip r:embed="rId4"/>
            <a:stretch>
              <a:fillRect/>
            </a:stretch>
          </p:blipFill>
          <p:spPr>
            <a:xfrm>
              <a:off x="0" y="-32195"/>
              <a:ext cx="9144000" cy="4438683"/>
            </a:xfrm>
            <a:prstGeom prst="rect">
              <a:avLst/>
            </a:prstGeom>
          </p:spPr>
        </p:pic>
        <p:pic>
          <p:nvPicPr>
            <p:cNvPr id="12" name="Picture 11">
              <a:extLst>
                <a:ext uri="{FF2B5EF4-FFF2-40B4-BE49-F238E27FC236}">
                  <a16:creationId xmlns:a16="http://schemas.microsoft.com/office/drawing/2014/main" id="{1DC012AC-7F91-4CF0-B024-2C33E698658D}"/>
                </a:ext>
              </a:extLst>
            </p:cNvPr>
            <p:cNvPicPr>
              <a:picLocks noChangeAspect="1"/>
            </p:cNvPicPr>
            <p:nvPr/>
          </p:nvPicPr>
          <p:blipFill rotWithShape="1">
            <a:blip r:embed="rId5"/>
            <a:srcRect b="2625"/>
            <a:stretch/>
          </p:blipFill>
          <p:spPr>
            <a:xfrm rot="5400000">
              <a:off x="2411562" y="2005374"/>
              <a:ext cx="2452717" cy="2279983"/>
            </a:xfrm>
            <a:prstGeom prst="rect">
              <a:avLst/>
            </a:prstGeom>
          </p:spPr>
        </p:pic>
        <p:pic>
          <p:nvPicPr>
            <p:cNvPr id="13" name="Picture 12">
              <a:extLst>
                <a:ext uri="{FF2B5EF4-FFF2-40B4-BE49-F238E27FC236}">
                  <a16:creationId xmlns:a16="http://schemas.microsoft.com/office/drawing/2014/main" id="{CADA39E7-A307-4FEB-A53B-695E99A38419}"/>
                </a:ext>
              </a:extLst>
            </p:cNvPr>
            <p:cNvPicPr>
              <a:picLocks noChangeAspect="1"/>
            </p:cNvPicPr>
            <p:nvPr/>
          </p:nvPicPr>
          <p:blipFill rotWithShape="1">
            <a:blip r:embed="rId5"/>
            <a:srcRect b="2625"/>
            <a:stretch/>
          </p:blipFill>
          <p:spPr>
            <a:xfrm rot="5400000">
              <a:off x="-7420564" y="-6241355"/>
              <a:ext cx="5352084" cy="17770401"/>
            </a:xfrm>
            <a:prstGeom prst="rect">
              <a:avLst/>
            </a:prstGeom>
          </p:spPr>
        </p:pic>
        <p:pic>
          <p:nvPicPr>
            <p:cNvPr id="14" name="Picture 13">
              <a:extLst>
                <a:ext uri="{FF2B5EF4-FFF2-40B4-BE49-F238E27FC236}">
                  <a16:creationId xmlns:a16="http://schemas.microsoft.com/office/drawing/2014/main" id="{A32A412B-6AFC-4E68-BE83-C8EB59D9D9AA}"/>
                </a:ext>
              </a:extLst>
            </p:cNvPr>
            <p:cNvPicPr>
              <a:picLocks noChangeAspect="1"/>
            </p:cNvPicPr>
            <p:nvPr/>
          </p:nvPicPr>
          <p:blipFill rotWithShape="1">
            <a:blip r:embed="rId5"/>
            <a:srcRect b="2625"/>
            <a:stretch/>
          </p:blipFill>
          <p:spPr>
            <a:xfrm rot="5400000">
              <a:off x="5678637" y="2223478"/>
              <a:ext cx="1314480" cy="3115932"/>
            </a:xfrm>
            <a:prstGeom prst="rect">
              <a:avLst/>
            </a:prstGeom>
          </p:spPr>
        </p:pic>
        <p:pic>
          <p:nvPicPr>
            <p:cNvPr id="15" name="Picture 14">
              <a:extLst>
                <a:ext uri="{FF2B5EF4-FFF2-40B4-BE49-F238E27FC236}">
                  <a16:creationId xmlns:a16="http://schemas.microsoft.com/office/drawing/2014/main" id="{744E2D36-EB5B-48EB-8037-188B1D369B39}"/>
                </a:ext>
              </a:extLst>
            </p:cNvPr>
            <p:cNvPicPr>
              <a:picLocks noChangeAspect="1"/>
            </p:cNvPicPr>
            <p:nvPr/>
          </p:nvPicPr>
          <p:blipFill rotWithShape="1">
            <a:blip r:embed="rId5"/>
            <a:srcRect b="2625"/>
            <a:stretch/>
          </p:blipFill>
          <p:spPr>
            <a:xfrm rot="5400000">
              <a:off x="-6650520" y="-3016497"/>
              <a:ext cx="8815309" cy="22773721"/>
            </a:xfrm>
            <a:prstGeom prst="rect">
              <a:avLst/>
            </a:prstGeom>
          </p:spPr>
        </p:pic>
      </p:grpSp>
    </p:spTree>
    <p:extLst>
      <p:ext uri="{BB962C8B-B14F-4D97-AF65-F5344CB8AC3E}">
        <p14:creationId xmlns:p14="http://schemas.microsoft.com/office/powerpoint/2010/main" val="4004069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E85563-7B8F-40B0-A767-DE4BB6E44EDC}" type="datetimeFigureOut">
              <a:rPr lang="en-US" smtClean="0"/>
              <a:t>3/12/2026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F7F1A9-F890-4D8A-A287-8CDDF9D005CD}" type="slidenum">
              <a:rPr lang="en-US" smtClean="0"/>
              <a:t>‹#›</a:t>
            </a:fld>
            <a:endParaRPr lang="en-US" dirty="0"/>
          </a:p>
        </p:txBody>
      </p:sp>
    </p:spTree>
    <p:extLst>
      <p:ext uri="{BB962C8B-B14F-4D97-AF65-F5344CB8AC3E}">
        <p14:creationId xmlns:p14="http://schemas.microsoft.com/office/powerpoint/2010/main" val="1381158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E85563-7B8F-40B0-A767-DE4BB6E44EDC}" type="datetimeFigureOut">
              <a:rPr lang="en-US" smtClean="0"/>
              <a:t>3/12/2026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F7F1A9-F890-4D8A-A287-8CDDF9D005CD}" type="slidenum">
              <a:rPr lang="en-US" smtClean="0"/>
              <a:t>‹#›</a:t>
            </a:fld>
            <a:endParaRPr lang="en-US" dirty="0"/>
          </a:p>
        </p:txBody>
      </p:sp>
    </p:spTree>
    <p:extLst>
      <p:ext uri="{BB962C8B-B14F-4D97-AF65-F5344CB8AC3E}">
        <p14:creationId xmlns:p14="http://schemas.microsoft.com/office/powerpoint/2010/main" val="3178323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and Bullets">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p:txBody>
          <a:bodyPr>
            <a:normAutofit/>
          </a:bodyPr>
          <a:lstStyle>
            <a:lvl1pPr>
              <a:lnSpc>
                <a:spcPct val="80000"/>
              </a:lnSpc>
              <a:defRPr>
                <a:solidFill>
                  <a:schemeClr val="tx2"/>
                </a:solidFill>
              </a:defRPr>
            </a:lvl1pPr>
          </a:lstStyle>
          <a:p>
            <a:r>
              <a:rPr lang="en-US"/>
              <a:t>CLICK TO EDIT MASTER TITLE STYLE</a:t>
            </a:r>
          </a:p>
        </p:txBody>
      </p:sp>
      <p:sp>
        <p:nvSpPr>
          <p:cNvPr id="4" name="Content Placeholder 2"/>
          <p:cNvSpPr>
            <a:spLocks noGrp="1"/>
          </p:cNvSpPr>
          <p:nvPr userDrawn="1">
            <p:ph idx="1"/>
          </p:nvPr>
        </p:nvSpPr>
        <p:spPr>
          <a:xfrm>
            <a:off x="457200" y="1182217"/>
            <a:ext cx="8229600" cy="3510553"/>
          </a:xfrm>
          <a:prstGeom prst="rect">
            <a:avLst/>
          </a:prstGeom>
        </p:spPr>
        <p:txBody>
          <a:bodyPr/>
          <a:lstStyle>
            <a:lvl1pPr>
              <a:lnSpc>
                <a:spcPct val="100000"/>
              </a:lnSpc>
              <a:buClr>
                <a:schemeClr val="accent6"/>
              </a:buClr>
              <a:defRPr sz="2400">
                <a:solidFill>
                  <a:schemeClr val="accent5">
                    <a:lumMod val="75000"/>
                  </a:schemeClr>
                </a:solidFill>
              </a:defRPr>
            </a:lvl1pPr>
            <a:lvl2pPr>
              <a:lnSpc>
                <a:spcPct val="100000"/>
              </a:lnSpc>
              <a:buClr>
                <a:schemeClr val="accent6"/>
              </a:buClr>
              <a:defRPr sz="2000">
                <a:solidFill>
                  <a:schemeClr val="accent5">
                    <a:lumMod val="75000"/>
                  </a:schemeClr>
                </a:solidFill>
              </a:defRPr>
            </a:lvl2pPr>
            <a:lvl3pPr>
              <a:lnSpc>
                <a:spcPct val="100000"/>
              </a:lnSpc>
              <a:buClr>
                <a:schemeClr val="accent6"/>
              </a:buClr>
              <a:defRPr sz="1800">
                <a:solidFill>
                  <a:schemeClr val="accent5">
                    <a:lumMod val="75000"/>
                  </a:schemeClr>
                </a:solidFill>
              </a:defRPr>
            </a:lvl3pPr>
            <a:lvl4pPr>
              <a:lnSpc>
                <a:spcPct val="100000"/>
              </a:lnSpc>
              <a:buClr>
                <a:schemeClr val="accent6"/>
              </a:buClr>
              <a:defRPr sz="1600">
                <a:solidFill>
                  <a:schemeClr val="accent5">
                    <a:lumMod val="75000"/>
                  </a:schemeClr>
                </a:solidFill>
              </a:defRPr>
            </a:lvl4pPr>
            <a:lvl5pPr>
              <a:lnSpc>
                <a:spcPct val="100000"/>
              </a:lnSpc>
              <a:buClr>
                <a:schemeClr val="accent6"/>
              </a:buClr>
              <a:defRPr sz="1400">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457200" y="4716763"/>
            <a:ext cx="1339402" cy="307777"/>
          </a:xfrm>
          <a:prstGeom prst="rect">
            <a:avLst/>
          </a:prstGeom>
          <a:noFill/>
        </p:spPr>
        <p:txBody>
          <a:bodyPr wrap="square" rtlCol="0">
            <a:spAutoFit/>
          </a:bodyPr>
          <a:lstStyle/>
          <a:p>
            <a:pPr algn="l"/>
            <a:fld id="{71F2D7A5-088D-4777-A2EB-8D4139CE3D54}" type="slidenum">
              <a:rPr lang="en-US" sz="1400" smtClean="0">
                <a:solidFill>
                  <a:schemeClr val="bg1"/>
                </a:solidFill>
              </a:rPr>
              <a:pPr algn="l"/>
              <a:t>‹#›</a:t>
            </a:fld>
            <a:endParaRPr lang="en-US" sz="1400" dirty="0">
              <a:solidFill>
                <a:schemeClr val="bg1"/>
              </a:solidFill>
            </a:endParaRPr>
          </a:p>
        </p:txBody>
      </p:sp>
    </p:spTree>
    <p:extLst>
      <p:ext uri="{BB962C8B-B14F-4D97-AF65-F5344CB8AC3E}">
        <p14:creationId xmlns:p14="http://schemas.microsoft.com/office/powerpoint/2010/main" val="224438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7649"/>
            <a:ext cx="8229600" cy="857250"/>
          </a:xfrm>
        </p:spPr>
        <p:txBody>
          <a:bodyPr vert="horz" lIns="91440" tIns="45720" rIns="91440" bIns="45720" rtlCol="0" anchor="b">
            <a:normAutofit/>
          </a:bodyPr>
          <a:lstStyle>
            <a:lvl1pPr>
              <a:defRPr lang="en-US" sz="3200" dirty="0"/>
            </a:lvl1pPr>
          </a:lstStyle>
          <a:p>
            <a:pPr lvl="0" defTabSz="457200">
              <a:lnSpc>
                <a:spcPct val="80000"/>
              </a:lnSpc>
            </a:pPr>
            <a:r>
              <a:rPr lang="en-US"/>
              <a:t>CLICK TO EDIT MASTER TITLE STYLE</a:t>
            </a:r>
          </a:p>
        </p:txBody>
      </p:sp>
      <p:sp>
        <p:nvSpPr>
          <p:cNvPr id="3" name="Content Placeholder 2"/>
          <p:cNvSpPr>
            <a:spLocks noGrp="1"/>
          </p:cNvSpPr>
          <p:nvPr>
            <p:ph sz="half" idx="1"/>
          </p:nvPr>
        </p:nvSpPr>
        <p:spPr>
          <a:xfrm>
            <a:off x="457200" y="1189876"/>
            <a:ext cx="4038600" cy="3528173"/>
          </a:xfrm>
          <a:prstGeom prst="rect">
            <a:avLst/>
          </a:prstGeom>
        </p:spPr>
        <p:txBody>
          <a:bodyPr>
            <a:normAutofit/>
          </a:bodyPr>
          <a:lstStyle>
            <a:lvl1pPr>
              <a:lnSpc>
                <a:spcPct val="100000"/>
              </a:lnSpc>
              <a:buClr>
                <a:schemeClr val="accent6"/>
              </a:buClr>
              <a:defRPr sz="2400">
                <a:solidFill>
                  <a:schemeClr val="accent5">
                    <a:lumMod val="75000"/>
                  </a:schemeClr>
                </a:solidFill>
              </a:defRPr>
            </a:lvl1pPr>
            <a:lvl2pPr>
              <a:lnSpc>
                <a:spcPct val="100000"/>
              </a:lnSpc>
              <a:buClr>
                <a:schemeClr val="accent6"/>
              </a:buClr>
              <a:defRPr sz="2000">
                <a:solidFill>
                  <a:schemeClr val="accent5">
                    <a:lumMod val="75000"/>
                  </a:schemeClr>
                </a:solidFill>
              </a:defRPr>
            </a:lvl2pPr>
            <a:lvl3pPr>
              <a:lnSpc>
                <a:spcPct val="100000"/>
              </a:lnSpc>
              <a:buClr>
                <a:schemeClr val="accent6"/>
              </a:buClr>
              <a:defRPr sz="1800">
                <a:solidFill>
                  <a:schemeClr val="accent5">
                    <a:lumMod val="75000"/>
                  </a:schemeClr>
                </a:solidFill>
              </a:defRPr>
            </a:lvl3pPr>
            <a:lvl4pPr>
              <a:lnSpc>
                <a:spcPct val="100000"/>
              </a:lnSpc>
              <a:buClr>
                <a:schemeClr val="accent6"/>
              </a:buClr>
              <a:defRPr sz="1600">
                <a:solidFill>
                  <a:schemeClr val="accent5">
                    <a:lumMod val="75000"/>
                  </a:schemeClr>
                </a:solidFill>
              </a:defRPr>
            </a:lvl4pPr>
            <a:lvl5pPr>
              <a:lnSpc>
                <a:spcPct val="100000"/>
              </a:lnSpc>
              <a:buClr>
                <a:schemeClr val="accent6"/>
              </a:buClr>
              <a:defRPr sz="1600">
                <a:solidFill>
                  <a:schemeClr val="accent5">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89876"/>
            <a:ext cx="4038600" cy="3528173"/>
          </a:xfrm>
          <a:prstGeom prst="rect">
            <a:avLst/>
          </a:prstGeom>
        </p:spPr>
        <p:txBody>
          <a:bodyPr>
            <a:normAutofit/>
          </a:bodyPr>
          <a:lstStyle>
            <a:lvl1pPr>
              <a:lnSpc>
                <a:spcPct val="100000"/>
              </a:lnSpc>
              <a:buClr>
                <a:schemeClr val="accent6"/>
              </a:buClr>
              <a:defRPr sz="2400">
                <a:solidFill>
                  <a:schemeClr val="accent5">
                    <a:lumMod val="75000"/>
                  </a:schemeClr>
                </a:solidFill>
              </a:defRPr>
            </a:lvl1pPr>
            <a:lvl2pPr>
              <a:lnSpc>
                <a:spcPct val="100000"/>
              </a:lnSpc>
              <a:buClr>
                <a:schemeClr val="accent6"/>
              </a:buClr>
              <a:defRPr sz="2000">
                <a:solidFill>
                  <a:schemeClr val="accent5">
                    <a:lumMod val="75000"/>
                  </a:schemeClr>
                </a:solidFill>
              </a:defRPr>
            </a:lvl2pPr>
            <a:lvl3pPr>
              <a:lnSpc>
                <a:spcPct val="100000"/>
              </a:lnSpc>
              <a:buClr>
                <a:schemeClr val="accent6"/>
              </a:buClr>
              <a:defRPr sz="1800">
                <a:solidFill>
                  <a:schemeClr val="accent5">
                    <a:lumMod val="75000"/>
                  </a:schemeClr>
                </a:solidFill>
              </a:defRPr>
            </a:lvl3pPr>
            <a:lvl4pPr>
              <a:lnSpc>
                <a:spcPct val="100000"/>
              </a:lnSpc>
              <a:buClr>
                <a:schemeClr val="accent6"/>
              </a:buClr>
              <a:defRPr sz="1600">
                <a:solidFill>
                  <a:schemeClr val="accent5">
                    <a:lumMod val="75000"/>
                  </a:schemeClr>
                </a:solidFill>
              </a:defRPr>
            </a:lvl4pPr>
            <a:lvl5pPr>
              <a:lnSpc>
                <a:spcPct val="100000"/>
              </a:lnSpc>
              <a:buClr>
                <a:schemeClr val="accent6"/>
              </a:buClr>
              <a:defRPr sz="1600">
                <a:solidFill>
                  <a:schemeClr val="accent5">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dirty="0">
              <a:solidFill>
                <a:schemeClr val="bg1"/>
              </a:solidFill>
            </a:endParaRPr>
          </a:p>
        </p:txBody>
      </p:sp>
    </p:spTree>
    <p:extLst>
      <p:ext uri="{BB962C8B-B14F-4D97-AF65-F5344CB8AC3E}">
        <p14:creationId xmlns:p14="http://schemas.microsoft.com/office/powerpoint/2010/main" val="3352304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7649"/>
            <a:ext cx="8229600" cy="857250"/>
          </a:xfrm>
        </p:spPr>
        <p:txBody>
          <a:bodyPr vert="horz" lIns="91440" tIns="45720" rIns="91440" bIns="45720" rtlCol="0" anchor="b">
            <a:normAutofit/>
          </a:bodyPr>
          <a:lstStyle>
            <a:lvl1pPr>
              <a:defRPr lang="en-US" sz="3200" dirty="0"/>
            </a:lvl1pPr>
          </a:lstStyle>
          <a:p>
            <a:pPr lvl="0" defTabSz="457200">
              <a:lnSpc>
                <a:spcPct val="80000"/>
              </a:lnSpc>
            </a:pPr>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normAutofit/>
          </a:bodyPr>
          <a:lstStyle>
            <a:lvl1pPr marL="0" indent="0">
              <a:buNone/>
              <a:defRPr sz="2000" b="1">
                <a:solidFill>
                  <a:srgbClr val="1687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3086894"/>
          </a:xfrm>
          <a:prstGeom prst="rect">
            <a:avLst/>
          </a:prstGeom>
        </p:spPr>
        <p:txBody>
          <a:bodyPr/>
          <a:lstStyle>
            <a:lvl1pPr>
              <a:lnSpc>
                <a:spcPct val="100000"/>
              </a:lnSpc>
              <a:buClr>
                <a:schemeClr val="accent6"/>
              </a:buClr>
              <a:defRPr sz="2400">
                <a:solidFill>
                  <a:srgbClr val="1687DD"/>
                </a:solidFill>
              </a:defRPr>
            </a:lvl1pPr>
            <a:lvl2pPr>
              <a:lnSpc>
                <a:spcPct val="100000"/>
              </a:lnSpc>
              <a:buClr>
                <a:schemeClr val="accent6"/>
              </a:buClr>
              <a:defRPr sz="2000">
                <a:solidFill>
                  <a:srgbClr val="1687DD"/>
                </a:solidFill>
              </a:defRPr>
            </a:lvl2pPr>
            <a:lvl3pPr>
              <a:lnSpc>
                <a:spcPct val="100000"/>
              </a:lnSpc>
              <a:buClr>
                <a:schemeClr val="accent6"/>
              </a:buClr>
              <a:defRPr sz="1800">
                <a:solidFill>
                  <a:srgbClr val="1687DD"/>
                </a:solidFill>
              </a:defRPr>
            </a:lvl3pPr>
            <a:lvl4pPr>
              <a:lnSpc>
                <a:spcPct val="100000"/>
              </a:lnSpc>
              <a:buClr>
                <a:schemeClr val="accent6"/>
              </a:buClr>
              <a:defRPr sz="1600">
                <a:solidFill>
                  <a:srgbClr val="1687DD"/>
                </a:solidFill>
              </a:defRPr>
            </a:lvl4pPr>
            <a:lvl5pPr>
              <a:lnSpc>
                <a:spcPct val="100000"/>
              </a:lnSpc>
              <a:buClr>
                <a:schemeClr val="accent6"/>
              </a:buClr>
              <a:defRPr sz="1600">
                <a:solidFill>
                  <a:srgbClr val="1687DD"/>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normAutofit/>
          </a:bodyPr>
          <a:lstStyle>
            <a:lvl1pPr marL="0" indent="0">
              <a:buNone/>
              <a:defRPr sz="2000" b="1">
                <a:solidFill>
                  <a:srgbClr val="1687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3086894"/>
          </a:xfrm>
          <a:prstGeom prst="rect">
            <a:avLst/>
          </a:prstGeom>
        </p:spPr>
        <p:txBody>
          <a:bodyPr/>
          <a:lstStyle>
            <a:lvl1pPr>
              <a:lnSpc>
                <a:spcPct val="100000"/>
              </a:lnSpc>
              <a:buClr>
                <a:schemeClr val="accent6"/>
              </a:buClr>
              <a:defRPr sz="2400">
                <a:solidFill>
                  <a:srgbClr val="1687DD"/>
                </a:solidFill>
              </a:defRPr>
            </a:lvl1pPr>
            <a:lvl2pPr>
              <a:lnSpc>
                <a:spcPct val="100000"/>
              </a:lnSpc>
              <a:buClr>
                <a:schemeClr val="accent6"/>
              </a:buClr>
              <a:defRPr sz="2000">
                <a:solidFill>
                  <a:srgbClr val="1687DD"/>
                </a:solidFill>
              </a:defRPr>
            </a:lvl2pPr>
            <a:lvl3pPr>
              <a:lnSpc>
                <a:spcPct val="100000"/>
              </a:lnSpc>
              <a:buClr>
                <a:schemeClr val="accent6"/>
              </a:buClr>
              <a:defRPr sz="1800">
                <a:solidFill>
                  <a:srgbClr val="1687DD"/>
                </a:solidFill>
              </a:defRPr>
            </a:lvl3pPr>
            <a:lvl4pPr>
              <a:lnSpc>
                <a:spcPct val="100000"/>
              </a:lnSpc>
              <a:buClr>
                <a:schemeClr val="accent6"/>
              </a:buClr>
              <a:defRPr sz="1600">
                <a:solidFill>
                  <a:srgbClr val="1687DD"/>
                </a:solidFill>
              </a:defRPr>
            </a:lvl4pPr>
            <a:lvl5pPr>
              <a:lnSpc>
                <a:spcPct val="100000"/>
              </a:lnSpc>
              <a:buClr>
                <a:schemeClr val="accent6"/>
              </a:buClr>
              <a:defRPr sz="1600">
                <a:solidFill>
                  <a:srgbClr val="1687DD"/>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dirty="0">
              <a:solidFill>
                <a:schemeClr val="bg1"/>
              </a:solidFill>
            </a:endParaRPr>
          </a:p>
        </p:txBody>
      </p:sp>
    </p:spTree>
    <p:extLst>
      <p:ext uri="{BB962C8B-B14F-4D97-AF65-F5344CB8AC3E}">
        <p14:creationId xmlns:p14="http://schemas.microsoft.com/office/powerpoint/2010/main" val="2200231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7649"/>
            <a:ext cx="8229600" cy="857250"/>
          </a:xfrm>
        </p:spPr>
        <p:txBody>
          <a:bodyPr vert="horz" lIns="91440" tIns="45720" rIns="91440" bIns="45720" rtlCol="0" anchor="b">
            <a:normAutofit/>
          </a:bodyPr>
          <a:lstStyle>
            <a:lvl1pPr>
              <a:defRPr lang="en-US" sz="3200" dirty="0"/>
            </a:lvl1pPr>
          </a:lstStyle>
          <a:p>
            <a:pPr lvl="0" defTabSz="457200">
              <a:lnSpc>
                <a:spcPct val="80000"/>
              </a:lnSpc>
            </a:pPr>
            <a:r>
              <a:rPr lang="en-US"/>
              <a:t>CLICK TO EDIT MASTER TITLE STYLE</a:t>
            </a:r>
          </a:p>
        </p:txBody>
      </p:sp>
      <p:sp>
        <p:nvSpPr>
          <p:cNvPr id="7" name="TextBox 6"/>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dirty="0">
              <a:solidFill>
                <a:schemeClr val="bg1"/>
              </a:solidFill>
            </a:endParaRPr>
          </a:p>
        </p:txBody>
      </p:sp>
    </p:spTree>
    <p:extLst>
      <p:ext uri="{BB962C8B-B14F-4D97-AF65-F5344CB8AC3E}">
        <p14:creationId xmlns:p14="http://schemas.microsoft.com/office/powerpoint/2010/main" val="9892230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lumMod val="95000"/>
          </a:schemeClr>
        </a:solidFill>
        <a:effectLst/>
      </p:bgPr>
    </p:bg>
    <p:spTree>
      <p:nvGrpSpPr>
        <p:cNvPr id="1" name=""/>
        <p:cNvGrpSpPr/>
        <p:nvPr/>
      </p:nvGrpSpPr>
      <p:grpSpPr>
        <a:xfrm>
          <a:off x="0" y="0"/>
          <a:ext cx="0" cy="0"/>
          <a:chOff x="0" y="0"/>
          <a:chExt cx="0" cy="0"/>
        </a:xfrm>
      </p:grpSpPr>
      <p:sp>
        <p:nvSpPr>
          <p:cNvPr id="6" name="TextBox 5"/>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dirty="0">
              <a:solidFill>
                <a:schemeClr val="bg1"/>
              </a:solidFill>
            </a:endParaRPr>
          </a:p>
        </p:txBody>
      </p:sp>
      <p:grpSp>
        <p:nvGrpSpPr>
          <p:cNvPr id="4" name="Group 3">
            <a:extLst>
              <a:ext uri="{FF2B5EF4-FFF2-40B4-BE49-F238E27FC236}">
                <a16:creationId xmlns:a16="http://schemas.microsoft.com/office/drawing/2014/main" id="{B0E5AFD3-C37E-4B4A-8483-4DC3DDC239C8}"/>
              </a:ext>
            </a:extLst>
          </p:cNvPr>
          <p:cNvGrpSpPr/>
          <p:nvPr userDrawn="1"/>
        </p:nvGrpSpPr>
        <p:grpSpPr>
          <a:xfrm>
            <a:off x="1" y="4551430"/>
            <a:ext cx="9143999" cy="592070"/>
            <a:chOff x="1" y="4551430"/>
            <a:chExt cx="9143999" cy="592070"/>
          </a:xfrm>
        </p:grpSpPr>
        <p:pic>
          <p:nvPicPr>
            <p:cNvPr id="7" name="Picture 6">
              <a:extLst>
                <a:ext uri="{FF2B5EF4-FFF2-40B4-BE49-F238E27FC236}">
                  <a16:creationId xmlns:a16="http://schemas.microsoft.com/office/drawing/2014/main" id="{CAF5361F-3ACE-4E3F-BABE-B9DCFFFBD681}"/>
                </a:ext>
              </a:extLst>
            </p:cNvPr>
            <p:cNvPicPr>
              <a:picLocks noChangeAspect="1"/>
            </p:cNvPicPr>
            <p:nvPr userDrawn="1"/>
          </p:nvPicPr>
          <p:blipFill>
            <a:blip r:embed="rId2"/>
            <a:stretch>
              <a:fillRect/>
            </a:stretch>
          </p:blipFill>
          <p:spPr>
            <a:xfrm>
              <a:off x="1" y="4551430"/>
              <a:ext cx="7215188" cy="592070"/>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7A52B2A8-09AE-4D2D-8252-5D0DCF1DD4A5}"/>
                </a:ext>
              </a:extLst>
            </p:cNvPr>
            <p:cNvPicPr>
              <a:picLocks noChangeAspect="1"/>
            </p:cNvPicPr>
            <p:nvPr userDrawn="1"/>
          </p:nvPicPr>
          <p:blipFill>
            <a:blip r:embed="rId3"/>
            <a:stretch>
              <a:fillRect/>
            </a:stretch>
          </p:blipFill>
          <p:spPr>
            <a:xfrm>
              <a:off x="5590163" y="4551431"/>
              <a:ext cx="3553837" cy="592069"/>
            </a:xfrm>
            <a:prstGeom prst="rect">
              <a:avLst/>
            </a:prstGeom>
          </p:spPr>
        </p:pic>
        <p:pic>
          <p:nvPicPr>
            <p:cNvPr id="9" name="Picture 8">
              <a:extLst>
                <a:ext uri="{FF2B5EF4-FFF2-40B4-BE49-F238E27FC236}">
                  <a16:creationId xmlns:a16="http://schemas.microsoft.com/office/drawing/2014/main" id="{261FD1A6-E2C5-4653-8D89-739E660528EE}"/>
                </a:ext>
              </a:extLst>
            </p:cNvPr>
            <p:cNvPicPr>
              <a:picLocks noChangeAspect="1"/>
            </p:cNvPicPr>
            <p:nvPr userDrawn="1"/>
          </p:nvPicPr>
          <p:blipFill>
            <a:blip r:embed="rId2"/>
            <a:stretch>
              <a:fillRect/>
            </a:stretch>
          </p:blipFill>
          <p:spPr>
            <a:xfrm>
              <a:off x="1874195" y="4755454"/>
              <a:ext cx="5340993" cy="230397"/>
            </a:xfrm>
            <a:prstGeom prst="rect">
              <a:avLst/>
            </a:prstGeom>
          </p:spPr>
        </p:pic>
      </p:grpSp>
      <p:sp>
        <p:nvSpPr>
          <p:cNvPr id="10" name="TextBox 9">
            <a:extLst>
              <a:ext uri="{FF2B5EF4-FFF2-40B4-BE49-F238E27FC236}">
                <a16:creationId xmlns:a16="http://schemas.microsoft.com/office/drawing/2014/main" id="{0F51DBD9-B12D-4239-9DF7-DA11A1AE485C}"/>
              </a:ext>
            </a:extLst>
          </p:cNvPr>
          <p:cNvSpPr txBox="1"/>
          <p:nvPr userDrawn="1"/>
        </p:nvSpPr>
        <p:spPr>
          <a:xfrm>
            <a:off x="457200" y="4716763"/>
            <a:ext cx="1339402" cy="307777"/>
          </a:xfrm>
          <a:prstGeom prst="rect">
            <a:avLst/>
          </a:prstGeom>
          <a:noFill/>
        </p:spPr>
        <p:txBody>
          <a:bodyPr wrap="square" rtlCol="0">
            <a:spAutoFit/>
          </a:bodyPr>
          <a:lstStyle/>
          <a:p>
            <a:pPr algn="l"/>
            <a:fld id="{71F2D7A5-088D-4777-A2EB-8D4139CE3D54}" type="slidenum">
              <a:rPr lang="en-US" sz="1400" smtClean="0">
                <a:solidFill>
                  <a:schemeClr val="bg1"/>
                </a:solidFill>
              </a:rPr>
              <a:pPr algn="l"/>
              <a:t>‹#›</a:t>
            </a:fld>
            <a:endParaRPr lang="en-US" sz="1400" dirty="0">
              <a:solidFill>
                <a:schemeClr val="bg1"/>
              </a:solidFill>
            </a:endParaRPr>
          </a:p>
        </p:txBody>
      </p:sp>
    </p:spTree>
    <p:extLst>
      <p:ext uri="{BB962C8B-B14F-4D97-AF65-F5344CB8AC3E}">
        <p14:creationId xmlns:p14="http://schemas.microsoft.com/office/powerpoint/2010/main" val="335959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181100"/>
            <a:ext cx="5111750" cy="3536950"/>
          </a:xfrm>
          <a:prstGeom prst="rect">
            <a:avLst/>
          </a:prstGeom>
        </p:spPr>
        <p:txBody>
          <a:bodyPr>
            <a:normAutofit/>
          </a:bodyPr>
          <a:lstStyle>
            <a:lvl1pPr>
              <a:lnSpc>
                <a:spcPct val="100000"/>
              </a:lnSpc>
              <a:buClr>
                <a:srgbClr val="A7E078"/>
              </a:buClr>
              <a:defRPr sz="2400">
                <a:solidFill>
                  <a:srgbClr val="7196DA"/>
                </a:solidFill>
              </a:defRPr>
            </a:lvl1pPr>
            <a:lvl2pPr>
              <a:lnSpc>
                <a:spcPct val="100000"/>
              </a:lnSpc>
              <a:buClr>
                <a:srgbClr val="A7E078"/>
              </a:buClr>
              <a:defRPr sz="2000">
                <a:solidFill>
                  <a:srgbClr val="7196DA"/>
                </a:solidFill>
              </a:defRPr>
            </a:lvl2pPr>
            <a:lvl3pPr>
              <a:lnSpc>
                <a:spcPct val="100000"/>
              </a:lnSpc>
              <a:buClr>
                <a:srgbClr val="A7E078"/>
              </a:buClr>
              <a:defRPr sz="1800">
                <a:solidFill>
                  <a:srgbClr val="7196DA"/>
                </a:solidFill>
              </a:defRPr>
            </a:lvl3pPr>
            <a:lvl4pPr>
              <a:lnSpc>
                <a:spcPct val="100000"/>
              </a:lnSpc>
              <a:buClr>
                <a:srgbClr val="A7E078"/>
              </a:buClr>
              <a:defRPr sz="1600">
                <a:solidFill>
                  <a:srgbClr val="7196DA"/>
                </a:solidFill>
              </a:defRPr>
            </a:lvl4pPr>
            <a:lvl5pPr>
              <a:lnSpc>
                <a:spcPct val="100000"/>
              </a:lnSpc>
              <a:buClr>
                <a:srgbClr val="A7E078"/>
              </a:buClr>
              <a:defRPr sz="1600">
                <a:solidFill>
                  <a:srgbClr val="7196DA"/>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641724"/>
          </a:xfrm>
          <a:prstGeom prst="rect">
            <a:avLst/>
          </a:prstGeom>
        </p:spPr>
        <p:txBody>
          <a:bodyPr/>
          <a:lstStyle>
            <a:lvl1pPr marL="0" indent="0">
              <a:buNone/>
              <a:defRPr sz="1400">
                <a:solidFill>
                  <a:srgbClr val="7196D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Box 10"/>
          <p:cNvSpPr txBox="1"/>
          <p:nvPr userDrawn="1"/>
        </p:nvSpPr>
        <p:spPr>
          <a:xfrm>
            <a:off x="7843673"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dirty="0">
              <a:solidFill>
                <a:schemeClr val="bg1"/>
              </a:solidFill>
            </a:endParaRPr>
          </a:p>
        </p:txBody>
      </p:sp>
    </p:spTree>
    <p:extLst>
      <p:ext uri="{BB962C8B-B14F-4D97-AF65-F5344CB8AC3E}">
        <p14:creationId xmlns:p14="http://schemas.microsoft.com/office/powerpoint/2010/main" val="4013985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eader and Bullets">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nSpc>
                <a:spcPct val="80000"/>
              </a:lnSpc>
              <a:defRPr>
                <a:solidFill>
                  <a:schemeClr val="tx2"/>
                </a:solidFill>
              </a:defRPr>
            </a:lvl1pPr>
          </a:lstStyle>
          <a:p>
            <a:r>
              <a:rPr lang="en-US"/>
              <a:t>CLICK TO EDIT MASTER TITLE STYLE</a:t>
            </a:r>
          </a:p>
        </p:txBody>
      </p:sp>
      <p:sp>
        <p:nvSpPr>
          <p:cNvPr id="4" name="Content Placeholder 2"/>
          <p:cNvSpPr>
            <a:spLocks noGrp="1"/>
          </p:cNvSpPr>
          <p:nvPr>
            <p:ph idx="1"/>
          </p:nvPr>
        </p:nvSpPr>
        <p:spPr>
          <a:xfrm>
            <a:off x="457200" y="1182217"/>
            <a:ext cx="8229600" cy="3510553"/>
          </a:xfrm>
          <a:prstGeom prst="rect">
            <a:avLst/>
          </a:prstGeom>
        </p:spPr>
        <p:txBody>
          <a:bodyPr/>
          <a:lstStyle>
            <a:lvl1pPr>
              <a:lnSpc>
                <a:spcPct val="100000"/>
              </a:lnSpc>
              <a:buClr>
                <a:schemeClr val="accent6"/>
              </a:buClr>
              <a:defRPr sz="2400">
                <a:solidFill>
                  <a:schemeClr val="accent5">
                    <a:lumMod val="75000"/>
                  </a:schemeClr>
                </a:solidFill>
              </a:defRPr>
            </a:lvl1pPr>
            <a:lvl2pPr>
              <a:lnSpc>
                <a:spcPct val="100000"/>
              </a:lnSpc>
              <a:buClr>
                <a:schemeClr val="accent6"/>
              </a:buClr>
              <a:defRPr sz="2000">
                <a:solidFill>
                  <a:schemeClr val="accent5">
                    <a:lumMod val="75000"/>
                  </a:schemeClr>
                </a:solidFill>
              </a:defRPr>
            </a:lvl2pPr>
            <a:lvl3pPr>
              <a:lnSpc>
                <a:spcPct val="100000"/>
              </a:lnSpc>
              <a:buClr>
                <a:schemeClr val="accent6"/>
              </a:buClr>
              <a:defRPr sz="1800">
                <a:solidFill>
                  <a:schemeClr val="accent5">
                    <a:lumMod val="75000"/>
                  </a:schemeClr>
                </a:solidFill>
              </a:defRPr>
            </a:lvl3pPr>
            <a:lvl4pPr>
              <a:lnSpc>
                <a:spcPct val="100000"/>
              </a:lnSpc>
              <a:buClr>
                <a:schemeClr val="accent6"/>
              </a:buClr>
              <a:defRPr sz="1600">
                <a:solidFill>
                  <a:schemeClr val="accent5">
                    <a:lumMod val="75000"/>
                  </a:schemeClr>
                </a:solidFill>
              </a:defRPr>
            </a:lvl4pPr>
            <a:lvl5pPr>
              <a:lnSpc>
                <a:spcPct val="100000"/>
              </a:lnSpc>
              <a:buClr>
                <a:schemeClr val="accent6"/>
              </a:buClr>
              <a:defRPr sz="1400">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76683CFB-95E2-4FE3-B8E6-13666FFEBA15}"/>
              </a:ext>
            </a:extLst>
          </p:cNvPr>
          <p:cNvSpPr txBox="1"/>
          <p:nvPr userDrawn="1"/>
        </p:nvSpPr>
        <p:spPr>
          <a:xfrm>
            <a:off x="7804598"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dirty="0">
              <a:solidFill>
                <a:schemeClr val="bg1"/>
              </a:solidFill>
            </a:endParaRPr>
          </a:p>
        </p:txBody>
      </p:sp>
    </p:spTree>
    <p:extLst>
      <p:ext uri="{BB962C8B-B14F-4D97-AF65-F5344CB8AC3E}">
        <p14:creationId xmlns:p14="http://schemas.microsoft.com/office/powerpoint/2010/main" val="3848942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solidFill>
                  <a:srgbClr val="20365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4025503"/>
            <a:ext cx="5486400" cy="368697"/>
          </a:xfrm>
          <a:prstGeom prst="rect">
            <a:avLst/>
          </a:prstGeom>
        </p:spPr>
        <p:txBody>
          <a:bodyPr/>
          <a:lstStyle>
            <a:lvl1pPr marL="0" indent="0">
              <a:buNone/>
              <a:defRPr sz="1400">
                <a:solidFill>
                  <a:srgbClr val="7196D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userDrawn="1"/>
        </p:nvSpPr>
        <p:spPr>
          <a:xfrm>
            <a:off x="7804598" y="4778053"/>
            <a:ext cx="1339402" cy="307777"/>
          </a:xfrm>
          <a:prstGeom prst="rect">
            <a:avLst/>
          </a:prstGeom>
          <a:noFill/>
        </p:spPr>
        <p:txBody>
          <a:bodyPr wrap="square" rtlCol="0">
            <a:spAutoFit/>
          </a:bodyPr>
          <a:lstStyle/>
          <a:p>
            <a:pPr algn="r"/>
            <a:fld id="{71F2D7A5-088D-4777-A2EB-8D4139CE3D54}" type="slidenum">
              <a:rPr lang="en-US" sz="1400" smtClean="0">
                <a:solidFill>
                  <a:schemeClr val="bg1"/>
                </a:solidFill>
              </a:rPr>
              <a:pPr algn="r"/>
              <a:t>‹#›</a:t>
            </a:fld>
            <a:endParaRPr lang="en-US" sz="1400" dirty="0">
              <a:solidFill>
                <a:schemeClr val="bg1"/>
              </a:solidFill>
            </a:endParaRPr>
          </a:p>
        </p:txBody>
      </p:sp>
    </p:spTree>
    <p:extLst>
      <p:ext uri="{BB962C8B-B14F-4D97-AF65-F5344CB8AC3E}">
        <p14:creationId xmlns:p14="http://schemas.microsoft.com/office/powerpoint/2010/main" val="3355103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C7F60F5-B019-4C7E-802C-5FB597C7E970}"/>
              </a:ext>
            </a:extLst>
          </p:cNvPr>
          <p:cNvGrpSpPr/>
          <p:nvPr userDrawn="1"/>
        </p:nvGrpSpPr>
        <p:grpSpPr>
          <a:xfrm>
            <a:off x="1" y="4551430"/>
            <a:ext cx="9143999" cy="592070"/>
            <a:chOff x="1" y="4551430"/>
            <a:chExt cx="9143999" cy="592070"/>
          </a:xfrm>
        </p:grpSpPr>
        <p:pic>
          <p:nvPicPr>
            <p:cNvPr id="17" name="Picture 16" descr="Graphical user interface&#10;&#10;Description automatically generated with medium confidence">
              <a:extLst>
                <a:ext uri="{FF2B5EF4-FFF2-40B4-BE49-F238E27FC236}">
                  <a16:creationId xmlns:a16="http://schemas.microsoft.com/office/drawing/2014/main" id="{9D6ABCE6-1272-430C-887E-42A30AB6094D}"/>
                </a:ext>
              </a:extLst>
            </p:cNvPr>
            <p:cNvPicPr>
              <a:picLocks noChangeAspect="1"/>
            </p:cNvPicPr>
            <p:nvPr userDrawn="1"/>
          </p:nvPicPr>
          <p:blipFill>
            <a:blip r:embed="rId17"/>
            <a:stretch>
              <a:fillRect/>
            </a:stretch>
          </p:blipFill>
          <p:spPr>
            <a:xfrm>
              <a:off x="5590163" y="4551431"/>
              <a:ext cx="3553837" cy="592069"/>
            </a:xfrm>
            <a:prstGeom prst="rect">
              <a:avLst/>
            </a:prstGeom>
          </p:spPr>
        </p:pic>
        <p:pic>
          <p:nvPicPr>
            <p:cNvPr id="18" name="Picture 17">
              <a:extLst>
                <a:ext uri="{FF2B5EF4-FFF2-40B4-BE49-F238E27FC236}">
                  <a16:creationId xmlns:a16="http://schemas.microsoft.com/office/drawing/2014/main" id="{9FDAC3B3-AEFE-4A7C-B601-4276ADD2E676}"/>
                </a:ext>
              </a:extLst>
            </p:cNvPr>
            <p:cNvPicPr>
              <a:picLocks noChangeAspect="1"/>
            </p:cNvPicPr>
            <p:nvPr userDrawn="1"/>
          </p:nvPicPr>
          <p:blipFill>
            <a:blip r:embed="rId18"/>
            <a:stretch>
              <a:fillRect/>
            </a:stretch>
          </p:blipFill>
          <p:spPr>
            <a:xfrm>
              <a:off x="1" y="4551430"/>
              <a:ext cx="7191982" cy="592070"/>
            </a:xfrm>
            <a:prstGeom prst="rect">
              <a:avLst/>
            </a:prstGeom>
          </p:spPr>
        </p:pic>
      </p:grpSp>
      <p:sp>
        <p:nvSpPr>
          <p:cNvPr id="2" name="Title Placeholder 1"/>
          <p:cNvSpPr>
            <a:spLocks noGrp="1"/>
          </p:cNvSpPr>
          <p:nvPr>
            <p:ph type="title"/>
          </p:nvPr>
        </p:nvSpPr>
        <p:spPr>
          <a:xfrm>
            <a:off x="457200" y="157649"/>
            <a:ext cx="8229600" cy="857250"/>
          </a:xfrm>
          <a:prstGeom prst="rect">
            <a:avLst/>
          </a:prstGeom>
        </p:spPr>
        <p:txBody>
          <a:bodyPr vert="horz" lIns="91440" tIns="45720" rIns="91440" bIns="45720" rtlCol="0" anchor="b">
            <a:normAutofit/>
          </a:bodyPr>
          <a:lstStyle/>
          <a:p>
            <a:pPr lvl="0" defTabSz="457200">
              <a:lnSpc>
                <a:spcPct val="80000"/>
              </a:lnSpc>
            </a:pPr>
            <a:r>
              <a:rPr lang="en-US"/>
              <a:t>Click to edit Master title style</a:t>
            </a:r>
          </a:p>
        </p:txBody>
      </p:sp>
      <p:sp>
        <p:nvSpPr>
          <p:cNvPr id="8" name="Text Placeholder 2"/>
          <p:cNvSpPr>
            <a:spLocks noGrp="1"/>
          </p:cNvSpPr>
          <p:nvPr>
            <p:ph type="body" idx="1"/>
          </p:nvPr>
        </p:nvSpPr>
        <p:spPr>
          <a:xfrm>
            <a:off x="457200" y="1182217"/>
            <a:ext cx="8229600" cy="35105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txBox="1">
            <a:spLocks/>
          </p:cNvSpPr>
          <p:nvPr userDrawn="1"/>
        </p:nvSpPr>
        <p:spPr>
          <a:xfrm>
            <a:off x="457200" y="4838699"/>
            <a:ext cx="8229600" cy="296005"/>
          </a:xfrm>
          <a:prstGeom prst="rect">
            <a:avLst/>
          </a:prstGeom>
        </p:spPr>
        <p:txBody>
          <a:bodyPr vert="horz" lIns="91440" tIns="45720" rIns="91440" bIns="45720" rtlCol="0" anchor="b">
            <a:normAutofit/>
          </a:bodyPr>
          <a:lstStyle>
            <a:lvl1pPr algn="l" defTabSz="457200" rtl="0" eaLnBrk="1" latinLnBrk="0" hangingPunct="1">
              <a:lnSpc>
                <a:spcPct val="80000"/>
              </a:lnSpc>
              <a:spcBef>
                <a:spcPct val="0"/>
              </a:spcBef>
              <a:buNone/>
              <a:defRPr sz="2800" b="1" i="0" kern="1200">
                <a:solidFill>
                  <a:srgbClr val="8FD9FB"/>
                </a:solidFill>
                <a:latin typeface="HelveticaNeueLT Pro 55 Roman"/>
                <a:ea typeface="+mj-ea"/>
                <a:cs typeface="HelveticaNeueLT Pro 55 Roman"/>
              </a:defRPr>
            </a:lvl1pPr>
          </a:lstStyle>
          <a:p>
            <a:pPr algn="ctr"/>
            <a:endParaRPr lang="en-US" sz="900" b="0" dirty="0">
              <a:solidFill>
                <a:schemeClr val="tx2"/>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983C951-C28F-4F35-B80F-757BCBEB7902}"/>
              </a:ext>
            </a:extLst>
          </p:cNvPr>
          <p:cNvSpPr txBox="1"/>
          <p:nvPr userDrawn="1"/>
        </p:nvSpPr>
        <p:spPr>
          <a:xfrm>
            <a:off x="457200" y="4716763"/>
            <a:ext cx="1339402" cy="307777"/>
          </a:xfrm>
          <a:prstGeom prst="rect">
            <a:avLst/>
          </a:prstGeom>
          <a:noFill/>
        </p:spPr>
        <p:txBody>
          <a:bodyPr wrap="square" rtlCol="0">
            <a:spAutoFit/>
          </a:bodyPr>
          <a:lstStyle/>
          <a:p>
            <a:pPr algn="l"/>
            <a:fld id="{71F2D7A5-088D-4777-A2EB-8D4139CE3D54}" type="slidenum">
              <a:rPr lang="en-US" sz="1400" smtClean="0">
                <a:solidFill>
                  <a:schemeClr val="bg1"/>
                </a:solidFill>
              </a:rPr>
              <a:pPr algn="l"/>
              <a:t>‹#›</a:t>
            </a:fld>
            <a:endParaRPr lang="en-US" sz="1400" dirty="0">
              <a:solidFill>
                <a:schemeClr val="bg1"/>
              </a:solidFill>
            </a:endParaRPr>
          </a:p>
        </p:txBody>
      </p:sp>
    </p:spTree>
    <p:extLst>
      <p:ext uri="{BB962C8B-B14F-4D97-AF65-F5344CB8AC3E}">
        <p14:creationId xmlns:p14="http://schemas.microsoft.com/office/powerpoint/2010/main" val="4270206976"/>
      </p:ext>
    </p:extLst>
  </p:cSld>
  <p:clrMap bg1="lt1" tx1="dk1" bg2="lt2" tx2="dk2" accent1="accent1" accent2="accent2" accent3="accent3" accent4="accent4" accent5="accent5" accent6="accent6" hlink="hlink" folHlink="folHlink"/>
  <p:sldLayoutIdLst>
    <p:sldLayoutId id="2147483686" r:id="rId1"/>
    <p:sldLayoutId id="2147483675" r:id="rId2"/>
    <p:sldLayoutId id="2147483677" r:id="rId3"/>
    <p:sldLayoutId id="2147483678" r:id="rId4"/>
    <p:sldLayoutId id="2147483679" r:id="rId5"/>
    <p:sldLayoutId id="2147483680" r:id="rId6"/>
    <p:sldLayoutId id="2147483687" r:id="rId7"/>
    <p:sldLayoutId id="2147483688" r:id="rId8"/>
    <p:sldLayoutId id="2147483682" r:id="rId9"/>
    <p:sldLayoutId id="2147483689" r:id="rId10"/>
    <p:sldLayoutId id="2147483706" r:id="rId11"/>
    <p:sldLayoutId id="2147483707" r:id="rId12"/>
    <p:sldLayoutId id="2147483708" r:id="rId13"/>
    <p:sldLayoutId id="2147483709" r:id="rId14"/>
    <p:sldLayoutId id="2147483710" r:id="rId15"/>
  </p:sldLayoutIdLst>
  <p:hf sldNum="0" hdr="0" ftr="0" dt="0"/>
  <p:txStyles>
    <p:titleStyle>
      <a:lvl1pPr algn="l" defTabSz="914400" rtl="0" eaLnBrk="1" latinLnBrk="0" hangingPunct="1">
        <a:spcBef>
          <a:spcPct val="0"/>
        </a:spcBef>
        <a:buNone/>
        <a:defRPr lang="en-US" sz="2800" b="1" i="0" kern="1200" dirty="0">
          <a:solidFill>
            <a:schemeClr val="tx2"/>
          </a:solidFill>
          <a:latin typeface="+mj-lt"/>
          <a:ea typeface="+mj-ea"/>
          <a:cs typeface="Myriad Pro"/>
        </a:defRPr>
      </a:lvl1pPr>
    </p:titleStyle>
    <p:bodyStyle>
      <a:lvl1pPr marL="342900" marR="0" indent="-342900" algn="l" defTabSz="457200" rtl="0" eaLnBrk="1" fontAlgn="auto" latinLnBrk="0" hangingPunct="1">
        <a:lnSpc>
          <a:spcPct val="100000"/>
        </a:lnSpc>
        <a:spcBef>
          <a:spcPts val="0"/>
        </a:spcBef>
        <a:spcAft>
          <a:spcPts val="0"/>
        </a:spcAft>
        <a:buClr>
          <a:schemeClr val="accent6"/>
        </a:buClr>
        <a:buSzPct val="100000"/>
        <a:buFont typeface="Lucida Grande"/>
        <a:buChar char="-"/>
        <a:tabLst/>
        <a:defRPr lang="en-US" sz="2400" b="0" i="0" kern="1200" dirty="0" smtClean="0">
          <a:solidFill>
            <a:srgbClr val="1687DD"/>
          </a:solidFill>
          <a:effectLst/>
          <a:latin typeface="+mn-lt"/>
          <a:ea typeface="+mn-ea"/>
          <a:cs typeface="Myriad Pro"/>
        </a:defRPr>
      </a:lvl1pPr>
      <a:lvl2pPr marL="688975" marR="0" indent="-227013" algn="l" defTabSz="457200" rtl="0" eaLnBrk="1" fontAlgn="auto" latinLnBrk="0" hangingPunct="1">
        <a:lnSpc>
          <a:spcPct val="100000"/>
        </a:lnSpc>
        <a:spcBef>
          <a:spcPts val="600"/>
        </a:spcBef>
        <a:spcAft>
          <a:spcPts val="600"/>
        </a:spcAft>
        <a:buClr>
          <a:schemeClr val="accent6"/>
        </a:buClr>
        <a:buSzTx/>
        <a:buFont typeface="Wingdings" charset="2"/>
        <a:buChar char="§"/>
        <a:tabLst/>
        <a:defRPr lang="en-US" sz="2000" b="0" i="0" kern="1200" dirty="0" smtClean="0">
          <a:solidFill>
            <a:srgbClr val="1687DD"/>
          </a:solidFill>
          <a:effectLst/>
          <a:latin typeface="+mn-lt"/>
          <a:ea typeface="+mn-ea"/>
          <a:cs typeface="Myriad Pro"/>
        </a:defRPr>
      </a:lvl2pPr>
      <a:lvl3pPr marL="1143000" marR="0" indent="-228600" algn="l" defTabSz="457200" rtl="0" eaLnBrk="1" fontAlgn="auto" latinLnBrk="0" hangingPunct="1">
        <a:lnSpc>
          <a:spcPct val="100000"/>
        </a:lnSpc>
        <a:spcBef>
          <a:spcPct val="20000"/>
        </a:spcBef>
        <a:spcAft>
          <a:spcPts val="0"/>
        </a:spcAft>
        <a:buClr>
          <a:schemeClr val="accent6"/>
        </a:buClr>
        <a:buSzTx/>
        <a:buFont typeface="Lucida Grande"/>
        <a:buChar char="-"/>
        <a:tabLst/>
        <a:defRPr lang="en-US" sz="1800" b="0" i="0" kern="1200" dirty="0" smtClean="0">
          <a:solidFill>
            <a:srgbClr val="1687DD"/>
          </a:solidFill>
          <a:effectLst/>
          <a:latin typeface="+mn-lt"/>
          <a:ea typeface="+mn-ea"/>
          <a:cs typeface="Myriad Pro"/>
        </a:defRPr>
      </a:lvl3pPr>
      <a:lvl4pPr marL="1600200" marR="0" indent="-228600" algn="l" defTabSz="457200" rtl="0" eaLnBrk="1" fontAlgn="auto" latinLnBrk="0" hangingPunct="1">
        <a:lnSpc>
          <a:spcPct val="100000"/>
        </a:lnSpc>
        <a:spcBef>
          <a:spcPct val="20000"/>
        </a:spcBef>
        <a:spcAft>
          <a:spcPts val="0"/>
        </a:spcAft>
        <a:buClr>
          <a:schemeClr val="accent6"/>
        </a:buClr>
        <a:buSzTx/>
        <a:buFont typeface="Lucida Grande"/>
        <a:buChar char="-"/>
        <a:tabLst/>
        <a:defRPr lang="en-US" sz="1600" b="0" i="0" kern="1200" dirty="0" smtClean="0">
          <a:solidFill>
            <a:srgbClr val="1687DD"/>
          </a:solidFill>
          <a:effectLst/>
          <a:latin typeface="+mn-lt"/>
          <a:ea typeface="+mn-ea"/>
          <a:cs typeface="Myriad Pro"/>
        </a:defRPr>
      </a:lvl4pPr>
      <a:lvl5pPr marL="2057400" marR="0" indent="-228600" algn="l" defTabSz="457200" rtl="0" eaLnBrk="1" fontAlgn="auto" latinLnBrk="0" hangingPunct="1">
        <a:lnSpc>
          <a:spcPct val="100000"/>
        </a:lnSpc>
        <a:spcBef>
          <a:spcPct val="20000"/>
        </a:spcBef>
        <a:spcAft>
          <a:spcPts val="0"/>
        </a:spcAft>
        <a:buClr>
          <a:schemeClr val="accent6"/>
        </a:buClr>
        <a:buSzTx/>
        <a:buFont typeface="Lucida Grande"/>
        <a:buChar char="-"/>
        <a:tabLst/>
        <a:defRPr lang="en-US" sz="1400" b="0" i="0" kern="1200" dirty="0" smtClean="0">
          <a:solidFill>
            <a:srgbClr val="1687DD"/>
          </a:solidFill>
          <a:effectLst/>
          <a:latin typeface="+mn-lt"/>
          <a:ea typeface="+mn-ea"/>
          <a:cs typeface="Myriad Pro"/>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hyperlink" Target="mailto:awards@case.org" TargetMode="External"/><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mailto:awards@case.org"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mailto:awards@case.org"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caseorg-my.sharepoint.com/:b:/g/personal/tyuille_case_org/Ea4WdQnKy6hKu4vyHEpPDpEBlRixAUyc70czzikojRi8wQ?e=efZGd8" TargetMode="External"/><Relationship Id="rId2" Type="http://schemas.openxmlformats.org/officeDocument/2006/relationships/hyperlink" Target="https://caseorg-my.sharepoint.com/:w:/g/personal/tyuille_case_org/EZP1wgd20dNCr63i2t0_5tEBCV0DxdpKTxsmxc32JfvNqQ?e=tvTdeg" TargetMode="External"/><Relationship Id="rId1" Type="http://schemas.openxmlformats.org/officeDocument/2006/relationships/slideLayout" Target="../slideLayouts/slideLayout8.xml"/><Relationship Id="rId6" Type="http://schemas.openxmlformats.org/officeDocument/2006/relationships/hyperlink" Target="mailto:awards@case.org" TargetMode="External"/><Relationship Id="rId5" Type="http://schemas.openxmlformats.org/officeDocument/2006/relationships/hyperlink" Target="https://www.timeanddate.com/worldclock" TargetMode="External"/><Relationship Id="rId4" Type="http://schemas.openxmlformats.org/officeDocument/2006/relationships/hyperlink" Target="https://caseorg-my.sharepoint.com/:w:/g/personal/tyuille_case_org/EdVnMXtIW7JCnZ8HtMlIxAYBCJVECvUYx8JpmI8A20vPsw?e=SKMMT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awards@case.org"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mailto:awards@case.org" TargetMode="Externa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s://caseawards.secure-platform.com/a/organizations/main/judgescorecards/selectround"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www.case.org/system/files/media/inline/CASE_Data_Privacy_Policy_.pdf"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tinyurl.com/casejudging"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www.case.org/awards/circle-excellence-awards/volunteer-judge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www.timeanddate.com/worldclock/" TargetMode="External"/><Relationship Id="rId4" Type="http://schemas.openxmlformats.org/officeDocument/2006/relationships/hyperlink" Target="mailto:awards@case.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meetings.ringcentral.com/j/2024785583" TargetMode="External"/><Relationship Id="rId2" Type="http://schemas.openxmlformats.org/officeDocument/2006/relationships/hyperlink" Target="mailto:awards@case.org" TargetMode="External"/><Relationship Id="rId1" Type="http://schemas.openxmlformats.org/officeDocument/2006/relationships/slideLayout" Target="../slideLayouts/slideLayout2.xml"/><Relationship Id="rId4" Type="http://schemas.openxmlformats.org/officeDocument/2006/relationships/hyperlink" Target="https://case-org.zoom.us/j/7921364767"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awards@case.org" TargetMode="External"/><Relationship Id="rId2" Type="http://schemas.openxmlformats.org/officeDocument/2006/relationships/hyperlink" Target="https://www.case.org/awards/circle-excellence-awards/volunteer-judges" TargetMode="External"/><Relationship Id="rId1" Type="http://schemas.openxmlformats.org/officeDocument/2006/relationships/slideLayout" Target="../slideLayouts/slideLayout2.xml"/><Relationship Id="rId5" Type="http://schemas.openxmlformats.org/officeDocument/2006/relationships/hyperlink" Target="https://case-org.zoom.us/j/7921364767" TargetMode="External"/><Relationship Id="rId4" Type="http://schemas.openxmlformats.org/officeDocument/2006/relationships/hyperlink" Target="https://meetings.ringcentral.com/j/2024785583"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36.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3CD1FF1-A849-458B-96B5-0FC611126F92}"/>
              </a:ext>
            </a:extLst>
          </p:cNvPr>
          <p:cNvGrpSpPr/>
          <p:nvPr/>
        </p:nvGrpSpPr>
        <p:grpSpPr>
          <a:xfrm>
            <a:off x="0" y="0"/>
            <a:ext cx="9169388" cy="5143500"/>
            <a:chOff x="0" y="0"/>
            <a:chExt cx="9169388" cy="5143500"/>
          </a:xfrm>
        </p:grpSpPr>
        <p:pic>
          <p:nvPicPr>
            <p:cNvPr id="7" name="Picture 6">
              <a:extLst>
                <a:ext uri="{FF2B5EF4-FFF2-40B4-BE49-F238E27FC236}">
                  <a16:creationId xmlns:a16="http://schemas.microsoft.com/office/drawing/2014/main" id="{36C92A06-3688-4E4A-8C4F-715DC76A1173}"/>
                </a:ext>
              </a:extLst>
            </p:cNvPr>
            <p:cNvPicPr>
              <a:picLocks noChangeAspect="1"/>
            </p:cNvPicPr>
            <p:nvPr/>
          </p:nvPicPr>
          <p:blipFill rotWithShape="1">
            <a:blip r:embed="rId2"/>
            <a:srcRect t="2110" b="2387"/>
            <a:stretch/>
          </p:blipFill>
          <p:spPr>
            <a:xfrm>
              <a:off x="0" y="0"/>
              <a:ext cx="9169388" cy="5143500"/>
            </a:xfrm>
            <a:prstGeom prst="rect">
              <a:avLst/>
            </a:prstGeom>
          </p:spPr>
        </p:pic>
        <p:pic>
          <p:nvPicPr>
            <p:cNvPr id="9" name="Picture 8">
              <a:extLst>
                <a:ext uri="{FF2B5EF4-FFF2-40B4-BE49-F238E27FC236}">
                  <a16:creationId xmlns:a16="http://schemas.microsoft.com/office/drawing/2014/main" id="{FC936338-6686-4FE8-8011-7E33CA7AE728}"/>
                </a:ext>
              </a:extLst>
            </p:cNvPr>
            <p:cNvPicPr>
              <a:picLocks noChangeAspect="1"/>
            </p:cNvPicPr>
            <p:nvPr/>
          </p:nvPicPr>
          <p:blipFill>
            <a:blip r:embed="rId3"/>
            <a:stretch>
              <a:fillRect/>
            </a:stretch>
          </p:blipFill>
          <p:spPr>
            <a:xfrm>
              <a:off x="287915" y="3012497"/>
              <a:ext cx="3324204" cy="1759528"/>
            </a:xfrm>
            <a:prstGeom prst="rect">
              <a:avLst/>
            </a:prstGeom>
          </p:spPr>
        </p:pic>
        <p:pic>
          <p:nvPicPr>
            <p:cNvPr id="11" name="Picture 10">
              <a:extLst>
                <a:ext uri="{FF2B5EF4-FFF2-40B4-BE49-F238E27FC236}">
                  <a16:creationId xmlns:a16="http://schemas.microsoft.com/office/drawing/2014/main" id="{A6C1872F-243A-471D-898A-BC1058817BA0}"/>
                </a:ext>
              </a:extLst>
            </p:cNvPr>
            <p:cNvPicPr>
              <a:picLocks noChangeAspect="1"/>
            </p:cNvPicPr>
            <p:nvPr/>
          </p:nvPicPr>
          <p:blipFill>
            <a:blip r:embed="rId3"/>
            <a:stretch>
              <a:fillRect/>
            </a:stretch>
          </p:blipFill>
          <p:spPr>
            <a:xfrm>
              <a:off x="900112" y="3786188"/>
              <a:ext cx="3400425" cy="1078706"/>
            </a:xfrm>
            <a:prstGeom prst="rect">
              <a:avLst/>
            </a:prstGeom>
          </p:spPr>
        </p:pic>
      </p:grpSp>
      <p:sp>
        <p:nvSpPr>
          <p:cNvPr id="15" name="TextBox 14">
            <a:extLst>
              <a:ext uri="{FF2B5EF4-FFF2-40B4-BE49-F238E27FC236}">
                <a16:creationId xmlns:a16="http://schemas.microsoft.com/office/drawing/2014/main" id="{2093CC35-1603-4C22-9B8C-DDB71C51DB5E}"/>
              </a:ext>
            </a:extLst>
          </p:cNvPr>
          <p:cNvSpPr txBox="1"/>
          <p:nvPr/>
        </p:nvSpPr>
        <p:spPr>
          <a:xfrm>
            <a:off x="-758656" y="3786188"/>
            <a:ext cx="7106116" cy="523220"/>
          </a:xfrm>
          <a:prstGeom prst="rect">
            <a:avLst/>
          </a:prstGeom>
          <a:noFill/>
        </p:spPr>
        <p:txBody>
          <a:bodyPr wrap="square" rtlCol="0">
            <a:spAutoFit/>
          </a:bodyPr>
          <a:lstStyle/>
          <a:p>
            <a:pPr algn="ctr"/>
            <a:r>
              <a:rPr lang="en-US" sz="2800" b="1" dirty="0">
                <a:solidFill>
                  <a:schemeClr val="bg1"/>
                </a:solidFill>
                <a:latin typeface="+mj-lt"/>
                <a:cs typeface="Myriad Pro"/>
              </a:rPr>
              <a:t>2026 Lead Judge Training</a:t>
            </a:r>
          </a:p>
        </p:txBody>
      </p:sp>
    </p:spTree>
    <p:extLst>
      <p:ext uri="{BB962C8B-B14F-4D97-AF65-F5344CB8AC3E}">
        <p14:creationId xmlns:p14="http://schemas.microsoft.com/office/powerpoint/2010/main" val="2739240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120" y="157649"/>
            <a:ext cx="3916680" cy="857250"/>
          </a:xfrm>
        </p:spPr>
        <p:txBody>
          <a:bodyPr>
            <a:noAutofit/>
          </a:bodyPr>
          <a:lstStyle/>
          <a:p>
            <a:pPr algn="r"/>
            <a:br>
              <a:rPr lang="en-US" sz="2400" b="0" dirty="0"/>
            </a:br>
            <a:r>
              <a:rPr lang="en-US" sz="2400" b="0" dirty="0"/>
              <a:t>Confirm Your Panel (OpenWater)</a:t>
            </a:r>
            <a:endParaRPr lang="en-US" sz="2400" b="0" dirty="0">
              <a:solidFill>
                <a:srgbClr val="1687DD"/>
              </a:solidFill>
            </a:endParaRPr>
          </a:p>
        </p:txBody>
      </p:sp>
      <p:sp>
        <p:nvSpPr>
          <p:cNvPr id="9" name="Content Placeholder 8">
            <a:extLst>
              <a:ext uri="{FF2B5EF4-FFF2-40B4-BE49-F238E27FC236}">
                <a16:creationId xmlns:a16="http://schemas.microsoft.com/office/drawing/2014/main" id="{73387FD0-19E7-4F2C-9F1E-8FDEF281FCC8}"/>
              </a:ext>
            </a:extLst>
          </p:cNvPr>
          <p:cNvSpPr txBox="1">
            <a:spLocks/>
          </p:cNvSpPr>
          <p:nvPr/>
        </p:nvSpPr>
        <p:spPr>
          <a:xfrm>
            <a:off x="153399" y="244164"/>
            <a:ext cx="6172200" cy="770732"/>
          </a:xfrm>
          <a:prstGeom prst="rect">
            <a:avLst/>
          </a:prstGeom>
        </p:spPr>
        <p:txBody>
          <a:bodyPr>
            <a:normAutofit/>
          </a:bodyPr>
          <a:lstStyle>
            <a:lvl1pPr marL="342900" marR="0" indent="-342900" algn="l" defTabSz="457200" rtl="0" eaLnBrk="1" fontAlgn="auto" latinLnBrk="0" hangingPunct="1">
              <a:lnSpc>
                <a:spcPct val="100000"/>
              </a:lnSpc>
              <a:spcBef>
                <a:spcPts val="0"/>
              </a:spcBef>
              <a:spcAft>
                <a:spcPts val="0"/>
              </a:spcAft>
              <a:buClr>
                <a:schemeClr val="accent6"/>
              </a:buClr>
              <a:buSzPct val="100000"/>
              <a:buFont typeface="Lucida Grande"/>
              <a:buChar char="-"/>
              <a:tabLst/>
              <a:defRPr lang="en-US" sz="2400" b="0" i="0" kern="1200" dirty="0" smtClean="0">
                <a:solidFill>
                  <a:srgbClr val="1687DD"/>
                </a:solidFill>
                <a:effectLst/>
                <a:latin typeface="+mn-lt"/>
                <a:ea typeface="+mn-ea"/>
                <a:cs typeface="Myriad Pro"/>
              </a:defRPr>
            </a:lvl1pPr>
            <a:lvl2pPr marL="688975" marR="0" indent="-227013" algn="l" defTabSz="457200" rtl="0" eaLnBrk="1" fontAlgn="auto" latinLnBrk="0" hangingPunct="1">
              <a:lnSpc>
                <a:spcPct val="100000"/>
              </a:lnSpc>
              <a:spcBef>
                <a:spcPts val="600"/>
              </a:spcBef>
              <a:spcAft>
                <a:spcPts val="600"/>
              </a:spcAft>
              <a:buClr>
                <a:schemeClr val="accent6"/>
              </a:buClr>
              <a:buSzTx/>
              <a:buFont typeface="Wingdings" charset="2"/>
              <a:buChar char="§"/>
              <a:tabLst/>
              <a:defRPr lang="en-US" sz="2000" b="0" i="0" kern="1200" dirty="0" smtClean="0">
                <a:solidFill>
                  <a:srgbClr val="1687DD"/>
                </a:solidFill>
                <a:effectLst/>
                <a:latin typeface="+mn-lt"/>
                <a:ea typeface="+mn-ea"/>
                <a:cs typeface="Myriad Pro"/>
              </a:defRPr>
            </a:lvl2pPr>
            <a:lvl3pPr marL="1143000" marR="0" indent="-228600" algn="l" defTabSz="457200" rtl="0" eaLnBrk="1" fontAlgn="auto" latinLnBrk="0" hangingPunct="1">
              <a:lnSpc>
                <a:spcPct val="100000"/>
              </a:lnSpc>
              <a:spcBef>
                <a:spcPct val="20000"/>
              </a:spcBef>
              <a:spcAft>
                <a:spcPts val="0"/>
              </a:spcAft>
              <a:buClr>
                <a:schemeClr val="accent6"/>
              </a:buClr>
              <a:buSzTx/>
              <a:buFont typeface="Lucida Grande"/>
              <a:buChar char="-"/>
              <a:tabLst/>
              <a:defRPr lang="en-US" sz="1800" b="0" i="0" kern="1200" dirty="0" smtClean="0">
                <a:solidFill>
                  <a:srgbClr val="1687DD"/>
                </a:solidFill>
                <a:effectLst/>
                <a:latin typeface="+mn-lt"/>
                <a:ea typeface="+mn-ea"/>
                <a:cs typeface="Myriad Pro"/>
              </a:defRPr>
            </a:lvl3pPr>
            <a:lvl4pPr marL="1600200" marR="0" indent="-228600" algn="l" defTabSz="457200" rtl="0" eaLnBrk="1" fontAlgn="auto" latinLnBrk="0" hangingPunct="1">
              <a:lnSpc>
                <a:spcPct val="100000"/>
              </a:lnSpc>
              <a:spcBef>
                <a:spcPct val="20000"/>
              </a:spcBef>
              <a:spcAft>
                <a:spcPts val="0"/>
              </a:spcAft>
              <a:buClr>
                <a:schemeClr val="accent6"/>
              </a:buClr>
              <a:buSzTx/>
              <a:buFont typeface="Lucida Grande"/>
              <a:buChar char="-"/>
              <a:tabLst/>
              <a:defRPr lang="en-US" sz="1600" b="0" i="0" kern="1200" dirty="0" smtClean="0">
                <a:solidFill>
                  <a:srgbClr val="1687DD"/>
                </a:solidFill>
                <a:effectLst/>
                <a:latin typeface="+mn-lt"/>
                <a:ea typeface="+mn-ea"/>
                <a:cs typeface="Myriad Pro"/>
              </a:defRPr>
            </a:lvl4pPr>
            <a:lvl5pPr marL="2057400" marR="0" indent="-228600" algn="l" defTabSz="457200" rtl="0" eaLnBrk="1" fontAlgn="auto" latinLnBrk="0" hangingPunct="1">
              <a:lnSpc>
                <a:spcPct val="100000"/>
              </a:lnSpc>
              <a:spcBef>
                <a:spcPct val="20000"/>
              </a:spcBef>
              <a:spcAft>
                <a:spcPts val="0"/>
              </a:spcAft>
              <a:buClr>
                <a:schemeClr val="accent6"/>
              </a:buClr>
              <a:buSzTx/>
              <a:buFont typeface="Lucida Grande"/>
              <a:buChar char="-"/>
              <a:tabLst/>
              <a:defRPr lang="en-US" sz="1400" b="0" i="0" kern="1200" dirty="0" smtClean="0">
                <a:solidFill>
                  <a:srgbClr val="1687DD"/>
                </a:solidFill>
                <a:effectLst/>
                <a:latin typeface="+mn-lt"/>
                <a:ea typeface="+mn-ea"/>
                <a:cs typeface="Myriad Pro"/>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1200" dirty="0">
                <a:solidFill>
                  <a:schemeClr val="accent6"/>
                </a:solidFill>
              </a:rPr>
              <a:t>You will receive access to your judging panel – ~ on March 25</a:t>
            </a:r>
          </a:p>
          <a:p>
            <a:pPr>
              <a:buFont typeface="Wingdings" panose="05000000000000000000" pitchFamily="2" charset="2"/>
              <a:buChar char="§"/>
            </a:pPr>
            <a:r>
              <a:rPr lang="en-US" sz="1200" dirty="0">
                <a:solidFill>
                  <a:schemeClr val="accent6"/>
                </a:solidFill>
              </a:rPr>
              <a:t>Send a note to </a:t>
            </a:r>
            <a:r>
              <a:rPr lang="en-US" sz="1200" dirty="0">
                <a:solidFill>
                  <a:schemeClr val="accent6"/>
                </a:solidFill>
                <a:hlinkClick r:id="rId3">
                  <a:extLst>
                    <a:ext uri="{A12FA001-AC4F-418D-AE19-62706E023703}">
                      <ahyp:hlinkClr xmlns:ahyp="http://schemas.microsoft.com/office/drawing/2018/hyperlinkcolor" val="tx"/>
                    </a:ext>
                  </a:extLst>
                </a:hlinkClick>
              </a:rPr>
              <a:t>awards@case.org</a:t>
            </a:r>
            <a:r>
              <a:rPr lang="en-US" sz="1200" dirty="0">
                <a:solidFill>
                  <a:schemeClr val="accent6"/>
                </a:solidFill>
              </a:rPr>
              <a:t> to request changes</a:t>
            </a:r>
          </a:p>
          <a:p>
            <a:pPr>
              <a:buFont typeface="Wingdings" panose="05000000000000000000" pitchFamily="2" charset="2"/>
              <a:buChar char="§"/>
            </a:pPr>
            <a:endParaRPr lang="en-US" sz="1200" dirty="0">
              <a:solidFill>
                <a:srgbClr val="015A84"/>
              </a:solidFill>
            </a:endParaRPr>
          </a:p>
          <a:p>
            <a:pPr>
              <a:buFont typeface="Wingdings" panose="05000000000000000000" pitchFamily="2" charset="2"/>
              <a:buChar char="§"/>
            </a:pPr>
            <a:endParaRPr lang="en-US" sz="1200" dirty="0">
              <a:solidFill>
                <a:srgbClr val="015A84"/>
              </a:solidFill>
            </a:endParaRPr>
          </a:p>
        </p:txBody>
      </p:sp>
      <p:cxnSp>
        <p:nvCxnSpPr>
          <p:cNvPr id="18" name="Straight Arrow Connector 17">
            <a:extLst>
              <a:ext uri="{FF2B5EF4-FFF2-40B4-BE49-F238E27FC236}">
                <a16:creationId xmlns:a16="http://schemas.microsoft.com/office/drawing/2014/main" id="{0B8BF921-0252-4385-9943-135C80C2649C}"/>
              </a:ext>
            </a:extLst>
          </p:cNvPr>
          <p:cNvCxnSpPr/>
          <p:nvPr/>
        </p:nvCxnSpPr>
        <p:spPr>
          <a:xfrm>
            <a:off x="2093088" y="2077700"/>
            <a:ext cx="285750"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FA1B9E7-BA82-4B61-BFD0-960862FAE6D5}"/>
              </a:ext>
            </a:extLst>
          </p:cNvPr>
          <p:cNvCxnSpPr>
            <a:cxnSpLocks/>
          </p:cNvCxnSpPr>
          <p:nvPr/>
        </p:nvCxnSpPr>
        <p:spPr>
          <a:xfrm>
            <a:off x="4242121" y="2684478"/>
            <a:ext cx="0" cy="27520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7FDC676-4FF7-41B4-921D-6EC841192F2B}"/>
              </a:ext>
            </a:extLst>
          </p:cNvPr>
          <p:cNvCxnSpPr/>
          <p:nvPr/>
        </p:nvCxnSpPr>
        <p:spPr>
          <a:xfrm>
            <a:off x="6442710" y="3676322"/>
            <a:ext cx="285750"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1067D21-7EE6-532B-B1F7-7F29FAD7387A}"/>
              </a:ext>
            </a:extLst>
          </p:cNvPr>
          <p:cNvPicPr>
            <a:picLocks noChangeAspect="1"/>
          </p:cNvPicPr>
          <p:nvPr/>
        </p:nvPicPr>
        <p:blipFill>
          <a:blip r:embed="rId4"/>
          <a:stretch>
            <a:fillRect/>
          </a:stretch>
        </p:blipFill>
        <p:spPr>
          <a:xfrm>
            <a:off x="270998" y="1014896"/>
            <a:ext cx="1536705" cy="3064476"/>
          </a:xfrm>
          <a:prstGeom prst="rect">
            <a:avLst/>
          </a:prstGeom>
        </p:spPr>
      </p:pic>
      <p:pic>
        <p:nvPicPr>
          <p:cNvPr id="7" name="Picture 6">
            <a:extLst>
              <a:ext uri="{FF2B5EF4-FFF2-40B4-BE49-F238E27FC236}">
                <a16:creationId xmlns:a16="http://schemas.microsoft.com/office/drawing/2014/main" id="{2F27B6FB-B536-77C5-B0DB-9B414BE19E48}"/>
              </a:ext>
            </a:extLst>
          </p:cNvPr>
          <p:cNvPicPr>
            <a:picLocks noChangeAspect="1"/>
          </p:cNvPicPr>
          <p:nvPr/>
        </p:nvPicPr>
        <p:blipFill>
          <a:blip r:embed="rId5"/>
          <a:stretch>
            <a:fillRect/>
          </a:stretch>
        </p:blipFill>
        <p:spPr>
          <a:xfrm>
            <a:off x="2553076" y="1014896"/>
            <a:ext cx="3378089" cy="1634559"/>
          </a:xfrm>
          <a:prstGeom prst="rect">
            <a:avLst/>
          </a:prstGeom>
        </p:spPr>
      </p:pic>
      <p:pic>
        <p:nvPicPr>
          <p:cNvPr id="10" name="Picture 9">
            <a:extLst>
              <a:ext uri="{FF2B5EF4-FFF2-40B4-BE49-F238E27FC236}">
                <a16:creationId xmlns:a16="http://schemas.microsoft.com/office/drawing/2014/main" id="{0BCF2F26-8623-43AF-98E4-8832AF3E8E85}"/>
              </a:ext>
            </a:extLst>
          </p:cNvPr>
          <p:cNvPicPr>
            <a:picLocks noChangeAspect="1"/>
          </p:cNvPicPr>
          <p:nvPr/>
        </p:nvPicPr>
        <p:blipFill>
          <a:blip r:embed="rId6"/>
          <a:stretch>
            <a:fillRect/>
          </a:stretch>
        </p:blipFill>
        <p:spPr>
          <a:xfrm>
            <a:off x="2553076" y="2959685"/>
            <a:ext cx="3792054" cy="1317178"/>
          </a:xfrm>
          <a:prstGeom prst="rect">
            <a:avLst/>
          </a:prstGeom>
        </p:spPr>
      </p:pic>
      <p:pic>
        <p:nvPicPr>
          <p:cNvPr id="12" name="Picture 11">
            <a:extLst>
              <a:ext uri="{FF2B5EF4-FFF2-40B4-BE49-F238E27FC236}">
                <a16:creationId xmlns:a16="http://schemas.microsoft.com/office/drawing/2014/main" id="{11E4717B-9692-1287-DA01-93EA1452B4CA}"/>
              </a:ext>
            </a:extLst>
          </p:cNvPr>
          <p:cNvPicPr>
            <a:picLocks noChangeAspect="1"/>
          </p:cNvPicPr>
          <p:nvPr/>
        </p:nvPicPr>
        <p:blipFill>
          <a:blip r:embed="rId7"/>
          <a:stretch>
            <a:fillRect/>
          </a:stretch>
        </p:blipFill>
        <p:spPr>
          <a:xfrm>
            <a:off x="6800850" y="2959685"/>
            <a:ext cx="2243528" cy="1043619"/>
          </a:xfrm>
          <a:prstGeom prst="rect">
            <a:avLst/>
          </a:prstGeom>
        </p:spPr>
      </p:pic>
    </p:spTree>
    <p:extLst>
      <p:ext uri="{BB962C8B-B14F-4D97-AF65-F5344CB8AC3E}">
        <p14:creationId xmlns:p14="http://schemas.microsoft.com/office/powerpoint/2010/main" val="4134311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 y="0"/>
            <a:ext cx="8229600" cy="619591"/>
          </a:xfrm>
        </p:spPr>
        <p:txBody>
          <a:bodyPr>
            <a:noAutofit/>
          </a:bodyPr>
          <a:lstStyle/>
          <a:p>
            <a:r>
              <a:rPr lang="en-US" sz="3200" b="0" dirty="0"/>
              <a:t>Meet Your Panelists</a:t>
            </a:r>
            <a:endParaRPr lang="en-US" sz="3200" b="0" dirty="0">
              <a:solidFill>
                <a:srgbClr val="1687DD"/>
              </a:solidFill>
            </a:endParaRPr>
          </a:p>
        </p:txBody>
      </p:sp>
      <p:sp>
        <p:nvSpPr>
          <p:cNvPr id="3" name="Content Placeholder 2"/>
          <p:cNvSpPr>
            <a:spLocks noGrp="1"/>
          </p:cNvSpPr>
          <p:nvPr>
            <p:ph idx="1"/>
          </p:nvPr>
        </p:nvSpPr>
        <p:spPr>
          <a:xfrm>
            <a:off x="5260847" y="540425"/>
            <a:ext cx="3342133" cy="1364576"/>
          </a:xfrm>
        </p:spPr>
        <p:txBody>
          <a:bodyPr vert="horz" lIns="68580" tIns="34290" rIns="68580" bIns="34290" rtlCol="0" anchor="t">
            <a:noAutofit/>
          </a:bodyPr>
          <a:lstStyle/>
          <a:p>
            <a:pPr marL="0" indent="0">
              <a:buNone/>
            </a:pPr>
            <a:r>
              <a:rPr lang="en-US" sz="1600" dirty="0">
                <a:cs typeface="Times New Roman"/>
              </a:rPr>
              <a:t>On the following page you will see the judges assigned to your judge team. </a:t>
            </a:r>
          </a:p>
          <a:p>
            <a:pPr marL="0" indent="0">
              <a:buNone/>
            </a:pPr>
            <a:r>
              <a:rPr lang="en-US" sz="1200" i="1" dirty="0">
                <a:solidFill>
                  <a:srgbClr val="FF0000"/>
                </a:solidFill>
                <a:cs typeface="Times New Roman"/>
              </a:rPr>
              <a:t>Please note that the “#assigned” are the total number of nominations a particular judge is reviewing, not just for your panel.</a:t>
            </a:r>
          </a:p>
        </p:txBody>
      </p:sp>
      <p:sp>
        <p:nvSpPr>
          <p:cNvPr id="5" name="TextBox 4">
            <a:extLst>
              <a:ext uri="{FF2B5EF4-FFF2-40B4-BE49-F238E27FC236}">
                <a16:creationId xmlns:a16="http://schemas.microsoft.com/office/drawing/2014/main" id="{E273C117-30EC-D70F-5D9E-617FAED71E92}"/>
              </a:ext>
            </a:extLst>
          </p:cNvPr>
          <p:cNvSpPr txBox="1"/>
          <p:nvPr/>
        </p:nvSpPr>
        <p:spPr>
          <a:xfrm>
            <a:off x="102108" y="540425"/>
            <a:ext cx="4317492" cy="2031325"/>
          </a:xfrm>
          <a:prstGeom prst="rect">
            <a:avLst/>
          </a:prstGeom>
          <a:noFill/>
        </p:spPr>
        <p:txBody>
          <a:bodyPr wrap="square">
            <a:spAutoFit/>
          </a:bodyPr>
          <a:lstStyle/>
          <a:p>
            <a:pPr marL="0" indent="0">
              <a:buNone/>
            </a:pPr>
            <a:endParaRPr lang="en-US" sz="1800" dirty="0">
              <a:cs typeface="Times New Roman"/>
            </a:endParaRPr>
          </a:p>
          <a:p>
            <a:pPr marL="285750" indent="-285750">
              <a:buFont typeface="Wingdings" panose="05000000000000000000" pitchFamily="2" charset="2"/>
              <a:buChar char="§"/>
            </a:pPr>
            <a:r>
              <a:rPr lang="en-US" sz="1800" dirty="0">
                <a:solidFill>
                  <a:srgbClr val="015A84"/>
                </a:solidFill>
                <a:cs typeface="Times New Roman"/>
              </a:rPr>
              <a:t>Left side menu under “Judge team manager panel”. </a:t>
            </a:r>
          </a:p>
          <a:p>
            <a:pPr marL="285750" indent="-285750">
              <a:buFont typeface="Wingdings" panose="05000000000000000000" pitchFamily="2" charset="2"/>
              <a:buChar char="§"/>
            </a:pPr>
            <a:r>
              <a:rPr lang="en-US" dirty="0">
                <a:solidFill>
                  <a:srgbClr val="015A84"/>
                </a:solidFill>
                <a:cs typeface="Times New Roman"/>
              </a:rPr>
              <a:t>Select the 2026 Circle of Excellence Awards</a:t>
            </a:r>
          </a:p>
          <a:p>
            <a:pPr marL="285750" indent="-285750">
              <a:buFont typeface="Wingdings" panose="05000000000000000000" pitchFamily="2" charset="2"/>
              <a:buChar char="§"/>
            </a:pPr>
            <a:r>
              <a:rPr lang="en-US" dirty="0">
                <a:solidFill>
                  <a:srgbClr val="015A84"/>
                </a:solidFill>
                <a:cs typeface="Times New Roman"/>
              </a:rPr>
              <a:t>Select the “manage judges” for the specific category you are leading</a:t>
            </a:r>
          </a:p>
        </p:txBody>
      </p:sp>
      <p:pic>
        <p:nvPicPr>
          <p:cNvPr id="9" name="Picture 8">
            <a:extLst>
              <a:ext uri="{FF2B5EF4-FFF2-40B4-BE49-F238E27FC236}">
                <a16:creationId xmlns:a16="http://schemas.microsoft.com/office/drawing/2014/main" id="{B5C544B2-D5EF-07D1-E00E-8FA06F886FA2}"/>
              </a:ext>
            </a:extLst>
          </p:cNvPr>
          <p:cNvPicPr>
            <a:picLocks noChangeAspect="1"/>
          </p:cNvPicPr>
          <p:nvPr/>
        </p:nvPicPr>
        <p:blipFill>
          <a:blip r:embed="rId3"/>
          <a:stretch>
            <a:fillRect/>
          </a:stretch>
        </p:blipFill>
        <p:spPr>
          <a:xfrm>
            <a:off x="838726" y="2571750"/>
            <a:ext cx="3372317" cy="2386407"/>
          </a:xfrm>
          <a:prstGeom prst="rect">
            <a:avLst/>
          </a:prstGeom>
        </p:spPr>
      </p:pic>
      <p:pic>
        <p:nvPicPr>
          <p:cNvPr id="11" name="Picture 10">
            <a:extLst>
              <a:ext uri="{FF2B5EF4-FFF2-40B4-BE49-F238E27FC236}">
                <a16:creationId xmlns:a16="http://schemas.microsoft.com/office/drawing/2014/main" id="{D7B9DCA5-9DE8-B37D-7744-3D42833F7E6B}"/>
              </a:ext>
            </a:extLst>
          </p:cNvPr>
          <p:cNvPicPr>
            <a:picLocks noChangeAspect="1"/>
          </p:cNvPicPr>
          <p:nvPr/>
        </p:nvPicPr>
        <p:blipFill>
          <a:blip r:embed="rId4"/>
          <a:stretch>
            <a:fillRect/>
          </a:stretch>
        </p:blipFill>
        <p:spPr>
          <a:xfrm>
            <a:off x="4932959" y="1989402"/>
            <a:ext cx="4199392" cy="1572353"/>
          </a:xfrm>
          <a:prstGeom prst="rect">
            <a:avLst/>
          </a:prstGeom>
        </p:spPr>
      </p:pic>
    </p:spTree>
    <p:extLst>
      <p:ext uri="{BB962C8B-B14F-4D97-AF65-F5344CB8AC3E}">
        <p14:creationId xmlns:p14="http://schemas.microsoft.com/office/powerpoint/2010/main" val="959295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747BC-8941-4CEA-84A8-5EAF17E4DB65}"/>
              </a:ext>
            </a:extLst>
          </p:cNvPr>
          <p:cNvSpPr>
            <a:spLocks noGrp="1"/>
          </p:cNvSpPr>
          <p:nvPr>
            <p:ph type="title"/>
          </p:nvPr>
        </p:nvSpPr>
        <p:spPr/>
        <p:txBody>
          <a:bodyPr/>
          <a:lstStyle/>
          <a:p>
            <a:r>
              <a:rPr lang="en-US" dirty="0"/>
              <a:t>Supporting Your Panel</a:t>
            </a:r>
          </a:p>
        </p:txBody>
      </p:sp>
      <p:sp>
        <p:nvSpPr>
          <p:cNvPr id="3" name="Content Placeholder 2">
            <a:extLst>
              <a:ext uri="{FF2B5EF4-FFF2-40B4-BE49-F238E27FC236}">
                <a16:creationId xmlns:a16="http://schemas.microsoft.com/office/drawing/2014/main" id="{AB86F662-C458-42A9-B41E-7513238232B4}"/>
              </a:ext>
            </a:extLst>
          </p:cNvPr>
          <p:cNvSpPr>
            <a:spLocks noGrp="1"/>
          </p:cNvSpPr>
          <p:nvPr>
            <p:ph idx="1"/>
          </p:nvPr>
        </p:nvSpPr>
        <p:spPr>
          <a:xfrm>
            <a:off x="457200" y="1182217"/>
            <a:ext cx="8229600" cy="3313583"/>
          </a:xfrm>
        </p:spPr>
        <p:txBody>
          <a:bodyPr>
            <a:normAutofit fontScale="92500" lnSpcReduction="20000"/>
          </a:bodyPr>
          <a:lstStyle/>
          <a:p>
            <a:pPr>
              <a:buFont typeface="Wingdings" panose="05000000000000000000" pitchFamily="2" charset="2"/>
              <a:buChar char="ü"/>
            </a:pPr>
            <a:r>
              <a:rPr lang="en-US" sz="2000" dirty="0"/>
              <a:t>Help keep your team on schedule</a:t>
            </a:r>
          </a:p>
          <a:p>
            <a:pPr lvl="1">
              <a:buFont typeface="Wingdings" panose="05000000000000000000" pitchFamily="2" charset="2"/>
              <a:buChar char="§"/>
            </a:pPr>
            <a:r>
              <a:rPr lang="en-US" sz="1600" dirty="0">
                <a:solidFill>
                  <a:srgbClr val="C00000"/>
                </a:solidFill>
              </a:rPr>
              <a:t>Round 1 scores in by April 22</a:t>
            </a:r>
          </a:p>
          <a:p>
            <a:pPr lvl="1">
              <a:buFont typeface="Wingdings" panose="05000000000000000000" pitchFamily="2" charset="2"/>
              <a:buChar char="§"/>
            </a:pPr>
            <a:r>
              <a:rPr lang="en-US" sz="1600" dirty="0">
                <a:solidFill>
                  <a:srgbClr val="C00000"/>
                </a:solidFill>
              </a:rPr>
              <a:t>Round 2 scores (if applicable) in time for winner selections call (May 27)</a:t>
            </a:r>
          </a:p>
          <a:p>
            <a:pPr>
              <a:buFont typeface="Wingdings" panose="05000000000000000000" pitchFamily="2" charset="2"/>
              <a:buChar char="Ø"/>
            </a:pPr>
            <a:endParaRPr lang="en-US" sz="2000" dirty="0">
              <a:solidFill>
                <a:srgbClr val="FF0000"/>
              </a:solidFill>
            </a:endParaRPr>
          </a:p>
          <a:p>
            <a:pPr>
              <a:buFont typeface="Wingdings" panose="05000000000000000000" pitchFamily="2" charset="2"/>
              <a:buChar char="ü"/>
            </a:pPr>
            <a:r>
              <a:rPr lang="en-US" sz="2000" dirty="0"/>
              <a:t>Judges are required to use the OpenWater scoring mechanism for all assigned entries. Encourage that they all post shared comments when reviewing entries.</a:t>
            </a:r>
          </a:p>
          <a:p>
            <a:pPr>
              <a:buFont typeface="Wingdings" panose="05000000000000000000" pitchFamily="2" charset="2"/>
              <a:buChar char="Ø"/>
            </a:pPr>
            <a:endParaRPr lang="en-US" sz="2000" dirty="0"/>
          </a:p>
          <a:p>
            <a:pPr>
              <a:buFont typeface="Wingdings" panose="05000000000000000000" pitchFamily="2" charset="2"/>
              <a:buChar char="ü"/>
            </a:pPr>
            <a:r>
              <a:rPr lang="en-US" sz="2000" dirty="0"/>
              <a:t>Address recusal questions </a:t>
            </a:r>
          </a:p>
          <a:p>
            <a:pPr lvl="1">
              <a:lnSpc>
                <a:spcPct val="110000"/>
              </a:lnSpc>
              <a:buFont typeface="Wingdings" panose="05000000000000000000" pitchFamily="2" charset="2"/>
              <a:buChar char="§"/>
            </a:pPr>
            <a:r>
              <a:rPr lang="en-US" sz="1600" dirty="0">
                <a:solidFill>
                  <a:srgbClr val="C00000"/>
                </a:solidFill>
              </a:rPr>
              <a:t>Judges should not judge categories to which they have submitted entries</a:t>
            </a:r>
          </a:p>
          <a:p>
            <a:pPr lvl="1">
              <a:buFont typeface="Wingdings" panose="05000000000000000000" pitchFamily="2" charset="2"/>
              <a:buChar char="§"/>
            </a:pPr>
            <a:r>
              <a:rPr lang="en-US" sz="1600" dirty="0">
                <a:solidFill>
                  <a:srgbClr val="C00000"/>
                </a:solidFill>
              </a:rPr>
              <a:t>Judges should not review, score, or discuss entries from their institutions</a:t>
            </a:r>
          </a:p>
          <a:p>
            <a:pPr lvl="1">
              <a:buFont typeface="Wingdings" panose="05000000000000000000" pitchFamily="2" charset="2"/>
              <a:buChar char="Ø"/>
            </a:pPr>
            <a:endParaRPr lang="en-US" sz="1600" dirty="0"/>
          </a:p>
          <a:p>
            <a:pPr marL="0" indent="0">
              <a:buNone/>
            </a:pPr>
            <a:endParaRPr lang="en-US" sz="2000" dirty="0"/>
          </a:p>
          <a:p>
            <a:pPr>
              <a:buFont typeface="Wingdings" panose="05000000000000000000" pitchFamily="2" charset="2"/>
              <a:buChar char="Ø"/>
            </a:pPr>
            <a:endParaRPr lang="en-US" sz="2000" dirty="0"/>
          </a:p>
        </p:txBody>
      </p:sp>
    </p:spTree>
    <p:extLst>
      <p:ext uri="{BB962C8B-B14F-4D97-AF65-F5344CB8AC3E}">
        <p14:creationId xmlns:p14="http://schemas.microsoft.com/office/powerpoint/2010/main" val="2642384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Guidance re: Conflicts of Interest</a:t>
            </a:r>
          </a:p>
        </p:txBody>
      </p:sp>
      <p:sp>
        <p:nvSpPr>
          <p:cNvPr id="6" name="Content Placeholder 5">
            <a:extLst>
              <a:ext uri="{FF2B5EF4-FFF2-40B4-BE49-F238E27FC236}">
                <a16:creationId xmlns:a16="http://schemas.microsoft.com/office/drawing/2014/main" id="{FDB28EF9-19A6-471D-ACE8-1DF30C60692D}"/>
              </a:ext>
            </a:extLst>
          </p:cNvPr>
          <p:cNvSpPr>
            <a:spLocks noGrp="1"/>
          </p:cNvSpPr>
          <p:nvPr>
            <p:ph idx="1"/>
          </p:nvPr>
        </p:nvSpPr>
        <p:spPr>
          <a:xfrm>
            <a:off x="457200" y="1182217"/>
            <a:ext cx="4999799" cy="1556027"/>
          </a:xfrm>
        </p:spPr>
        <p:txBody>
          <a:bodyPr>
            <a:normAutofit/>
          </a:bodyPr>
          <a:lstStyle/>
          <a:p>
            <a:pPr>
              <a:lnSpc>
                <a:spcPct val="107000"/>
              </a:lnSpc>
              <a:buFont typeface="Wingdings" panose="05000000000000000000" pitchFamily="2" charset="2"/>
              <a:buChar char="§"/>
            </a:pPr>
            <a:r>
              <a:rPr lang="en-US" sz="1200" dirty="0">
                <a:cs typeface="+mn-cs"/>
              </a:rPr>
              <a:t>Please recuse yourself from reviewing, scoring and discussing entries from your institution.</a:t>
            </a:r>
          </a:p>
          <a:p>
            <a:pPr>
              <a:lnSpc>
                <a:spcPct val="107000"/>
              </a:lnSpc>
              <a:buFont typeface="Wingdings" panose="05000000000000000000" pitchFamily="2" charset="2"/>
              <a:buChar char="§"/>
            </a:pPr>
            <a:endParaRPr lang="en-US" sz="1200" dirty="0">
              <a:cs typeface="+mn-cs"/>
            </a:endParaRPr>
          </a:p>
          <a:p>
            <a:pPr>
              <a:lnSpc>
                <a:spcPct val="107000"/>
              </a:lnSpc>
              <a:buFont typeface="Wingdings" panose="05000000000000000000" pitchFamily="2" charset="2"/>
              <a:buChar char="§"/>
            </a:pPr>
            <a:r>
              <a:rPr lang="en-US" sz="1200" dirty="0">
                <a:cs typeface="+mn-cs"/>
              </a:rPr>
              <a:t>Please recuse yourself from judging a category if you have personally submitted an entry for that category.</a:t>
            </a:r>
          </a:p>
          <a:p>
            <a:pPr>
              <a:lnSpc>
                <a:spcPct val="107000"/>
              </a:lnSpc>
              <a:buFont typeface="Wingdings" panose="05000000000000000000" pitchFamily="2" charset="2"/>
              <a:buChar char="§"/>
            </a:pPr>
            <a:endParaRPr lang="en-US" sz="1200" dirty="0">
              <a:cs typeface="+mn-cs"/>
            </a:endParaRPr>
          </a:p>
          <a:p>
            <a:pPr>
              <a:lnSpc>
                <a:spcPct val="107000"/>
              </a:lnSpc>
              <a:buFont typeface="Wingdings" panose="05000000000000000000" pitchFamily="2" charset="2"/>
              <a:buChar char="§"/>
            </a:pPr>
            <a:r>
              <a:rPr lang="en-US" sz="1200" dirty="0">
                <a:cs typeface="+mn-cs"/>
              </a:rPr>
              <a:t>Not sure? Email awards@case.org</a:t>
            </a:r>
          </a:p>
        </p:txBody>
      </p:sp>
      <p:pic>
        <p:nvPicPr>
          <p:cNvPr id="4" name="Picture 3">
            <a:extLst>
              <a:ext uri="{FF2B5EF4-FFF2-40B4-BE49-F238E27FC236}">
                <a16:creationId xmlns:a16="http://schemas.microsoft.com/office/drawing/2014/main" id="{5DA28F8B-51C1-49C7-A2DA-D4B276CA186D}"/>
              </a:ext>
            </a:extLst>
          </p:cNvPr>
          <p:cNvPicPr>
            <a:picLocks noChangeAspect="1"/>
          </p:cNvPicPr>
          <p:nvPr/>
        </p:nvPicPr>
        <p:blipFill rotWithShape="1">
          <a:blip r:embed="rId2"/>
          <a:srcRect l="49509" t="10332"/>
          <a:stretch/>
        </p:blipFill>
        <p:spPr>
          <a:xfrm>
            <a:off x="5640020" y="1014899"/>
            <a:ext cx="3249611" cy="2612205"/>
          </a:xfrm>
          <a:prstGeom prst="rect">
            <a:avLst/>
          </a:prstGeom>
        </p:spPr>
      </p:pic>
      <p:sp>
        <p:nvSpPr>
          <p:cNvPr id="5" name="Oval 4">
            <a:extLst>
              <a:ext uri="{FF2B5EF4-FFF2-40B4-BE49-F238E27FC236}">
                <a16:creationId xmlns:a16="http://schemas.microsoft.com/office/drawing/2014/main" id="{55314B98-963B-4773-9AB0-6171AE5E4C47}"/>
              </a:ext>
            </a:extLst>
          </p:cNvPr>
          <p:cNvSpPr/>
          <p:nvPr/>
        </p:nvSpPr>
        <p:spPr>
          <a:xfrm>
            <a:off x="5530291" y="1097279"/>
            <a:ext cx="2014232" cy="4096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00DA2A3-E58C-4DAE-8CAC-69621FC492C2}"/>
              </a:ext>
            </a:extLst>
          </p:cNvPr>
          <p:cNvPicPr>
            <a:picLocks noChangeAspect="1"/>
          </p:cNvPicPr>
          <p:nvPr/>
        </p:nvPicPr>
        <p:blipFill>
          <a:blip r:embed="rId3"/>
          <a:stretch>
            <a:fillRect/>
          </a:stretch>
        </p:blipFill>
        <p:spPr>
          <a:xfrm>
            <a:off x="457200" y="2905562"/>
            <a:ext cx="5436870" cy="1556027"/>
          </a:xfrm>
          <a:prstGeom prst="rect">
            <a:avLst/>
          </a:prstGeom>
        </p:spPr>
      </p:pic>
      <p:sp>
        <p:nvSpPr>
          <p:cNvPr id="8" name="TextBox 7">
            <a:extLst>
              <a:ext uri="{FF2B5EF4-FFF2-40B4-BE49-F238E27FC236}">
                <a16:creationId xmlns:a16="http://schemas.microsoft.com/office/drawing/2014/main" id="{7E04D3A1-9D21-471E-AA7D-5FA6F7DDF370}"/>
              </a:ext>
            </a:extLst>
          </p:cNvPr>
          <p:cNvSpPr txBox="1"/>
          <p:nvPr/>
        </p:nvSpPr>
        <p:spPr>
          <a:xfrm>
            <a:off x="6097220" y="3805435"/>
            <a:ext cx="2726740" cy="646331"/>
          </a:xfrm>
          <a:prstGeom prst="rect">
            <a:avLst/>
          </a:prstGeom>
          <a:noFill/>
        </p:spPr>
        <p:txBody>
          <a:bodyPr wrap="square" rtlCol="0">
            <a:spAutoFit/>
          </a:bodyPr>
          <a:lstStyle/>
          <a:p>
            <a:pPr algn="ctr"/>
            <a:r>
              <a:rPr lang="en-US" sz="1200" dirty="0">
                <a:solidFill>
                  <a:srgbClr val="C00000"/>
                </a:solidFill>
              </a:rPr>
              <a:t>You will receive an automated email from </a:t>
            </a:r>
            <a:r>
              <a:rPr lang="en-US" sz="1200" dirty="0">
                <a:solidFill>
                  <a:srgbClr val="C00000"/>
                </a:solidFill>
                <a:hlinkClick r:id="rId4">
                  <a:extLst>
                    <a:ext uri="{A12FA001-AC4F-418D-AE19-62706E023703}">
                      <ahyp:hlinkClr xmlns:ahyp="http://schemas.microsoft.com/office/drawing/2018/hyperlinkcolor" val="tx"/>
                    </a:ext>
                  </a:extLst>
                </a:hlinkClick>
              </a:rPr>
              <a:t>awards@case.org</a:t>
            </a:r>
            <a:r>
              <a:rPr lang="en-US" sz="1200" dirty="0">
                <a:solidFill>
                  <a:srgbClr val="C00000"/>
                </a:solidFill>
              </a:rPr>
              <a:t> if one of your judges recuses themselves.</a:t>
            </a:r>
          </a:p>
        </p:txBody>
      </p:sp>
    </p:spTree>
    <p:extLst>
      <p:ext uri="{BB962C8B-B14F-4D97-AF65-F5344CB8AC3E}">
        <p14:creationId xmlns:p14="http://schemas.microsoft.com/office/powerpoint/2010/main" val="3919751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747BC-8941-4CEA-84A8-5EAF17E4DB65}"/>
              </a:ext>
            </a:extLst>
          </p:cNvPr>
          <p:cNvSpPr>
            <a:spLocks noGrp="1"/>
          </p:cNvSpPr>
          <p:nvPr>
            <p:ph type="title"/>
          </p:nvPr>
        </p:nvSpPr>
        <p:spPr/>
        <p:txBody>
          <a:bodyPr/>
          <a:lstStyle/>
          <a:p>
            <a:r>
              <a:rPr lang="en-US" dirty="0"/>
              <a:t>Supporting Your Panel – Issues with entries</a:t>
            </a:r>
          </a:p>
        </p:txBody>
      </p:sp>
      <p:sp>
        <p:nvSpPr>
          <p:cNvPr id="6" name="Content Placeholder 2">
            <a:extLst>
              <a:ext uri="{FF2B5EF4-FFF2-40B4-BE49-F238E27FC236}">
                <a16:creationId xmlns:a16="http://schemas.microsoft.com/office/drawing/2014/main" id="{F7D44BAF-8050-48D8-AE46-3792A924C838}"/>
              </a:ext>
            </a:extLst>
          </p:cNvPr>
          <p:cNvSpPr>
            <a:spLocks noGrp="1"/>
          </p:cNvSpPr>
          <p:nvPr>
            <p:ph idx="1"/>
          </p:nvPr>
        </p:nvSpPr>
        <p:spPr>
          <a:xfrm>
            <a:off x="457200" y="1014899"/>
            <a:ext cx="8229600" cy="3509962"/>
          </a:xfrm>
        </p:spPr>
        <p:txBody>
          <a:bodyPr>
            <a:normAutofit/>
          </a:bodyPr>
          <a:lstStyle/>
          <a:p>
            <a:pPr marL="0" indent="0">
              <a:buNone/>
            </a:pPr>
            <a:endParaRPr lang="en-US" sz="2000" dirty="0"/>
          </a:p>
          <a:p>
            <a:r>
              <a:rPr lang="en-US" sz="2000" dirty="0"/>
              <a:t>As soon as possible, please contact </a:t>
            </a:r>
            <a:r>
              <a:rPr lang="en-US" sz="2000" dirty="0">
                <a:hlinkClick r:id="rId2"/>
              </a:rPr>
              <a:t>awards@case.org</a:t>
            </a:r>
            <a:r>
              <a:rPr lang="en-US" sz="2000" dirty="0"/>
              <a:t> if: 	</a:t>
            </a:r>
          </a:p>
          <a:p>
            <a:pPr lvl="1"/>
            <a:r>
              <a:rPr lang="en-US" sz="1800" dirty="0"/>
              <a:t>An entry was submitted to your category in error</a:t>
            </a:r>
          </a:p>
          <a:p>
            <a:pPr lvl="1"/>
            <a:r>
              <a:rPr lang="en-US" sz="1800" dirty="0"/>
              <a:t>An entry is missing required materials</a:t>
            </a:r>
          </a:p>
          <a:p>
            <a:pPr lvl="1"/>
            <a:r>
              <a:rPr lang="en-US" sz="1800" dirty="0"/>
              <a:t>A document and/or link is not accessible</a:t>
            </a:r>
          </a:p>
          <a:p>
            <a:pPr lvl="1"/>
            <a:r>
              <a:rPr lang="en-US" sz="1800" dirty="0"/>
              <a:t>You are unable to effectively assess the strength of an entry</a:t>
            </a:r>
          </a:p>
          <a:p>
            <a:pPr lvl="1"/>
            <a:endParaRPr lang="en-US" sz="1800" dirty="0"/>
          </a:p>
        </p:txBody>
      </p:sp>
    </p:spTree>
    <p:extLst>
      <p:ext uri="{BB962C8B-B14F-4D97-AF65-F5344CB8AC3E}">
        <p14:creationId xmlns:p14="http://schemas.microsoft.com/office/powerpoint/2010/main" val="2612646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8D16-C711-4F2E-AE9B-DB61EE829F51}"/>
              </a:ext>
            </a:extLst>
          </p:cNvPr>
          <p:cNvSpPr>
            <a:spLocks noGrp="1"/>
          </p:cNvSpPr>
          <p:nvPr>
            <p:ph type="title"/>
          </p:nvPr>
        </p:nvSpPr>
        <p:spPr/>
        <p:txBody>
          <a:bodyPr/>
          <a:lstStyle/>
          <a:p>
            <a:r>
              <a:rPr lang="en-US" dirty="0"/>
              <a:t>Things to do </a:t>
            </a:r>
          </a:p>
        </p:txBody>
      </p:sp>
      <p:sp>
        <p:nvSpPr>
          <p:cNvPr id="3" name="Content Placeholder 2">
            <a:extLst>
              <a:ext uri="{FF2B5EF4-FFF2-40B4-BE49-F238E27FC236}">
                <a16:creationId xmlns:a16="http://schemas.microsoft.com/office/drawing/2014/main" id="{2A7EBBB7-5D1D-4330-BCD4-7C8D4F574E50}"/>
              </a:ext>
            </a:extLst>
          </p:cNvPr>
          <p:cNvSpPr>
            <a:spLocks noGrp="1"/>
          </p:cNvSpPr>
          <p:nvPr>
            <p:ph idx="1"/>
          </p:nvPr>
        </p:nvSpPr>
        <p:spPr>
          <a:xfrm>
            <a:off x="457200" y="1182217"/>
            <a:ext cx="8229600" cy="3252623"/>
          </a:xfrm>
        </p:spPr>
        <p:txBody>
          <a:bodyPr>
            <a:normAutofit fontScale="77500" lnSpcReduction="20000"/>
          </a:bodyPr>
          <a:lstStyle/>
          <a:p>
            <a:pPr>
              <a:buFont typeface="Wingdings" panose="05000000000000000000" pitchFamily="2" charset="2"/>
              <a:buChar char="q"/>
            </a:pPr>
            <a:r>
              <a:rPr lang="en-US" sz="2000" dirty="0"/>
              <a:t>Send a note of introduction early</a:t>
            </a:r>
          </a:p>
          <a:p>
            <a:pPr lvl="1">
              <a:buFont typeface="Wingdings" panose="05000000000000000000" pitchFamily="2" charset="2"/>
              <a:buChar char="q"/>
            </a:pPr>
            <a:r>
              <a:rPr lang="en-US" sz="1600" dirty="0">
                <a:hlinkClick r:id="rId2"/>
              </a:rPr>
              <a:t>Sample Letter 1</a:t>
            </a:r>
            <a:endParaRPr lang="en-US" sz="1600" dirty="0"/>
          </a:p>
          <a:p>
            <a:pPr lvl="1">
              <a:buFont typeface="Wingdings" panose="05000000000000000000" pitchFamily="2" charset="2"/>
              <a:buChar char="q"/>
            </a:pPr>
            <a:r>
              <a:rPr lang="en-US" sz="1600" dirty="0">
                <a:hlinkClick r:id="rId3"/>
              </a:rPr>
              <a:t>Sample Letter 2</a:t>
            </a:r>
            <a:endParaRPr lang="en-US" sz="1600" dirty="0"/>
          </a:p>
          <a:p>
            <a:pPr lvl="1">
              <a:buFont typeface="Wingdings" panose="05000000000000000000" pitchFamily="2" charset="2"/>
              <a:buChar char="q"/>
            </a:pPr>
            <a:r>
              <a:rPr lang="en-US" sz="1600" dirty="0">
                <a:hlinkClick r:id="rId4"/>
              </a:rPr>
              <a:t>Sample Letter 3</a:t>
            </a:r>
            <a:endParaRPr lang="en-US" sz="1600" dirty="0"/>
          </a:p>
          <a:p>
            <a:pPr>
              <a:buFont typeface="Wingdings" panose="05000000000000000000" pitchFamily="2" charset="2"/>
              <a:buChar char="q"/>
            </a:pPr>
            <a:endParaRPr lang="en-US" sz="2000" dirty="0"/>
          </a:p>
          <a:p>
            <a:pPr>
              <a:buFont typeface="Wingdings" panose="05000000000000000000" pitchFamily="2" charset="2"/>
              <a:buChar char="q"/>
            </a:pPr>
            <a:r>
              <a:rPr lang="en-US" sz="2000" dirty="0"/>
              <a:t>Work with panel  to schedule the winner selection call(s)</a:t>
            </a:r>
          </a:p>
          <a:p>
            <a:pPr lvl="1"/>
            <a:r>
              <a:rPr lang="en-US" dirty="0"/>
              <a:t>Doodle.com (free scheduling tool)</a:t>
            </a:r>
          </a:p>
          <a:p>
            <a:pPr lvl="1"/>
            <a:r>
              <a:rPr lang="en-US" u="sng" dirty="0">
                <a:solidFill>
                  <a:srgbClr val="015A84"/>
                </a:solidFill>
                <a:hlinkClick r:id="rId5"/>
              </a:rPr>
              <a:t>The World Clock</a:t>
            </a:r>
            <a:endParaRPr lang="en-US" u="sng" dirty="0">
              <a:solidFill>
                <a:srgbClr val="015A84"/>
              </a:solidFill>
            </a:endParaRPr>
          </a:p>
          <a:p>
            <a:pPr lvl="1"/>
            <a:r>
              <a:rPr lang="en-US" dirty="0">
                <a:solidFill>
                  <a:srgbClr val="015A84"/>
                </a:solidFill>
              </a:rPr>
              <a:t>Zoom</a:t>
            </a:r>
          </a:p>
          <a:p>
            <a:pPr marL="342900" lvl="1" indent="-342900">
              <a:spcBef>
                <a:spcPts val="0"/>
              </a:spcBef>
              <a:spcAft>
                <a:spcPts val="0"/>
              </a:spcAft>
              <a:buSzPct val="100000"/>
              <a:buFont typeface="Wingdings" panose="05000000000000000000" pitchFamily="2" charset="2"/>
              <a:buChar char="q"/>
            </a:pPr>
            <a:r>
              <a:rPr lang="en-US" dirty="0"/>
              <a:t>Email </a:t>
            </a:r>
            <a:r>
              <a:rPr lang="en-US" dirty="0">
                <a:hlinkClick r:id="rId6">
                  <a:extLst>
                    <a:ext uri="{A12FA001-AC4F-418D-AE19-62706E023703}">
                      <ahyp:hlinkClr xmlns:ahyp="http://schemas.microsoft.com/office/drawing/2018/hyperlinkcolor" val="tx"/>
                    </a:ext>
                  </a:extLst>
                </a:hlinkClick>
              </a:rPr>
              <a:t>awards@case.org</a:t>
            </a:r>
            <a:r>
              <a:rPr lang="en-US" dirty="0"/>
              <a:t> if you feel that an entry is incomplete. We err towards inclusion and will work with entrants to fix issues. Provide category, institution and title of entry/entry ID when emailing.</a:t>
            </a:r>
          </a:p>
          <a:p>
            <a:pPr lvl="1"/>
            <a:endParaRPr lang="en-US" dirty="0">
              <a:solidFill>
                <a:srgbClr val="015A84"/>
              </a:solidFill>
            </a:endParaRPr>
          </a:p>
          <a:p>
            <a:pPr lvl="1"/>
            <a:endParaRPr lang="en-US" dirty="0">
              <a:solidFill>
                <a:srgbClr val="015A84"/>
              </a:solidFill>
            </a:endParaRPr>
          </a:p>
          <a:p>
            <a:pPr lvl="1"/>
            <a:endParaRPr lang="en-US" dirty="0">
              <a:solidFill>
                <a:srgbClr val="015A84"/>
              </a:solidFill>
            </a:endParaRPr>
          </a:p>
          <a:p>
            <a:pPr lvl="1"/>
            <a:endParaRPr lang="en-US" dirty="0"/>
          </a:p>
          <a:p>
            <a:endParaRPr lang="en-US" sz="2000" dirty="0"/>
          </a:p>
        </p:txBody>
      </p:sp>
    </p:spTree>
    <p:extLst>
      <p:ext uri="{BB962C8B-B14F-4D97-AF65-F5344CB8AC3E}">
        <p14:creationId xmlns:p14="http://schemas.microsoft.com/office/powerpoint/2010/main" val="2089506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400" dirty="0">
                <a:solidFill>
                  <a:schemeClr val="tx1"/>
                </a:solidFill>
              </a:rPr>
              <a:t>Access the Entries</a:t>
            </a:r>
          </a:p>
        </p:txBody>
      </p:sp>
      <p:cxnSp>
        <p:nvCxnSpPr>
          <p:cNvPr id="8" name="Straight Arrow Connector 7">
            <a:extLst>
              <a:ext uri="{FF2B5EF4-FFF2-40B4-BE49-F238E27FC236}">
                <a16:creationId xmlns:a16="http://schemas.microsoft.com/office/drawing/2014/main" id="{03AA1EE2-E5CC-463A-9A75-A08FA89D6767}"/>
              </a:ext>
            </a:extLst>
          </p:cNvPr>
          <p:cNvCxnSpPr>
            <a:cxnSpLocks/>
          </p:cNvCxnSpPr>
          <p:nvPr/>
        </p:nvCxnSpPr>
        <p:spPr>
          <a:xfrm>
            <a:off x="2382611" y="2180071"/>
            <a:ext cx="503464"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FBACBD6-5B05-4D23-A642-5D09F55113A5}"/>
              </a:ext>
            </a:extLst>
          </p:cNvPr>
          <p:cNvCxnSpPr>
            <a:cxnSpLocks/>
          </p:cNvCxnSpPr>
          <p:nvPr/>
        </p:nvCxnSpPr>
        <p:spPr>
          <a:xfrm>
            <a:off x="3790950" y="2484938"/>
            <a:ext cx="0" cy="37235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810B397-0714-F2DC-2C32-0397803CB24B}"/>
              </a:ext>
            </a:extLst>
          </p:cNvPr>
          <p:cNvPicPr>
            <a:picLocks noChangeAspect="1"/>
          </p:cNvPicPr>
          <p:nvPr/>
        </p:nvPicPr>
        <p:blipFill>
          <a:blip r:embed="rId3"/>
          <a:stretch>
            <a:fillRect/>
          </a:stretch>
        </p:blipFill>
        <p:spPr>
          <a:xfrm>
            <a:off x="457200" y="672486"/>
            <a:ext cx="1073205" cy="1854295"/>
          </a:xfrm>
          <a:prstGeom prst="rect">
            <a:avLst/>
          </a:prstGeom>
        </p:spPr>
      </p:pic>
      <p:pic>
        <p:nvPicPr>
          <p:cNvPr id="9" name="Picture 8">
            <a:extLst>
              <a:ext uri="{FF2B5EF4-FFF2-40B4-BE49-F238E27FC236}">
                <a16:creationId xmlns:a16="http://schemas.microsoft.com/office/drawing/2014/main" id="{C4088C24-18E9-A56F-5BD1-84B6E7994B00}"/>
              </a:ext>
            </a:extLst>
          </p:cNvPr>
          <p:cNvPicPr>
            <a:picLocks noChangeAspect="1"/>
          </p:cNvPicPr>
          <p:nvPr/>
        </p:nvPicPr>
        <p:blipFill>
          <a:blip r:embed="rId4"/>
          <a:stretch>
            <a:fillRect/>
          </a:stretch>
        </p:blipFill>
        <p:spPr>
          <a:xfrm>
            <a:off x="3557149" y="965717"/>
            <a:ext cx="4489571" cy="1561064"/>
          </a:xfrm>
          <a:prstGeom prst="rect">
            <a:avLst/>
          </a:prstGeom>
        </p:spPr>
      </p:pic>
      <p:pic>
        <p:nvPicPr>
          <p:cNvPr id="14" name="Picture 13">
            <a:extLst>
              <a:ext uri="{FF2B5EF4-FFF2-40B4-BE49-F238E27FC236}">
                <a16:creationId xmlns:a16="http://schemas.microsoft.com/office/drawing/2014/main" id="{097C83E4-E903-B90E-69F1-8BB522C72DC2}"/>
              </a:ext>
            </a:extLst>
          </p:cNvPr>
          <p:cNvPicPr>
            <a:picLocks noChangeAspect="1"/>
          </p:cNvPicPr>
          <p:nvPr/>
        </p:nvPicPr>
        <p:blipFill>
          <a:blip r:embed="rId5"/>
          <a:stretch>
            <a:fillRect/>
          </a:stretch>
        </p:blipFill>
        <p:spPr>
          <a:xfrm>
            <a:off x="798270" y="2857294"/>
            <a:ext cx="4175609" cy="2028635"/>
          </a:xfrm>
          <a:prstGeom prst="rect">
            <a:avLst/>
          </a:prstGeom>
        </p:spPr>
      </p:pic>
    </p:spTree>
    <p:extLst>
      <p:ext uri="{BB962C8B-B14F-4D97-AF65-F5344CB8AC3E}">
        <p14:creationId xmlns:p14="http://schemas.microsoft.com/office/powerpoint/2010/main" val="3810004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400" dirty="0">
                <a:solidFill>
                  <a:schemeClr val="tx1"/>
                </a:solidFill>
              </a:rPr>
              <a:t>Access the Entries</a:t>
            </a:r>
          </a:p>
        </p:txBody>
      </p:sp>
      <p:pic>
        <p:nvPicPr>
          <p:cNvPr id="5" name="Picture 4">
            <a:extLst>
              <a:ext uri="{FF2B5EF4-FFF2-40B4-BE49-F238E27FC236}">
                <a16:creationId xmlns:a16="http://schemas.microsoft.com/office/drawing/2014/main" id="{40B8BD2A-A263-8F5E-7638-9AD9835071CE}"/>
              </a:ext>
            </a:extLst>
          </p:cNvPr>
          <p:cNvPicPr>
            <a:picLocks noChangeAspect="1"/>
          </p:cNvPicPr>
          <p:nvPr/>
        </p:nvPicPr>
        <p:blipFill>
          <a:blip r:embed="rId3"/>
          <a:stretch>
            <a:fillRect/>
          </a:stretch>
        </p:blipFill>
        <p:spPr>
          <a:xfrm>
            <a:off x="270338" y="923459"/>
            <a:ext cx="6667843" cy="3619686"/>
          </a:xfrm>
          <a:prstGeom prst="rect">
            <a:avLst/>
          </a:prstGeom>
        </p:spPr>
      </p:pic>
    </p:spTree>
    <p:extLst>
      <p:ext uri="{BB962C8B-B14F-4D97-AF65-F5344CB8AC3E}">
        <p14:creationId xmlns:p14="http://schemas.microsoft.com/office/powerpoint/2010/main" val="3728958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400" dirty="0">
                <a:solidFill>
                  <a:schemeClr val="tx1"/>
                </a:solidFill>
              </a:rPr>
              <a:t>Score the Entries</a:t>
            </a:r>
          </a:p>
        </p:txBody>
      </p:sp>
      <p:sp>
        <p:nvSpPr>
          <p:cNvPr id="4" name="Content Placeholder 3">
            <a:extLst>
              <a:ext uri="{FF2B5EF4-FFF2-40B4-BE49-F238E27FC236}">
                <a16:creationId xmlns:a16="http://schemas.microsoft.com/office/drawing/2014/main" id="{00E18221-849F-44DD-A91D-E141C14257AF}"/>
              </a:ext>
            </a:extLst>
          </p:cNvPr>
          <p:cNvSpPr txBox="1">
            <a:spLocks/>
          </p:cNvSpPr>
          <p:nvPr/>
        </p:nvSpPr>
        <p:spPr>
          <a:xfrm>
            <a:off x="4972051" y="1124518"/>
            <a:ext cx="2914649" cy="3394472"/>
          </a:xfrm>
          <a:prstGeom prst="rect">
            <a:avLst/>
          </a:prstGeom>
        </p:spPr>
        <p:txBody>
          <a:bodyPr vert="horz" lIns="68580" tIns="34290" rIns="68580" bIns="3429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85763" indent="-385763">
              <a:buFont typeface="+mj-lt"/>
              <a:buAutoNum type="arabicPeriod"/>
            </a:pPr>
            <a:r>
              <a:rPr lang="en-US" sz="1350" dirty="0"/>
              <a:t>Add internal comments to help with scoring and deliberations.</a:t>
            </a:r>
          </a:p>
          <a:p>
            <a:pPr marL="385763" indent="-385763">
              <a:buFont typeface="+mj-lt"/>
              <a:buAutoNum type="arabicPeriod"/>
            </a:pPr>
            <a:endParaRPr lang="en-US" sz="1350" dirty="0"/>
          </a:p>
          <a:p>
            <a:pPr marL="385763" indent="-385763">
              <a:buFont typeface="+mj-lt"/>
              <a:buAutoNum type="arabicPeriod"/>
            </a:pPr>
            <a:r>
              <a:rPr lang="en-US" sz="1350" dirty="0"/>
              <a:t>Score 10 (high) to 1 (low).</a:t>
            </a:r>
          </a:p>
          <a:p>
            <a:pPr marL="385763" indent="-385763">
              <a:buFont typeface="+mj-lt"/>
              <a:buAutoNum type="arabicPeriod"/>
            </a:pPr>
            <a:endParaRPr lang="en-US" sz="1350" dirty="0"/>
          </a:p>
          <a:p>
            <a:pPr marL="385763" indent="-385763">
              <a:buFont typeface="+mj-lt"/>
              <a:buAutoNum type="arabicPeriod"/>
            </a:pPr>
            <a:r>
              <a:rPr lang="en-US" sz="1350" dirty="0"/>
              <a:t>OW automatically calculates averages which can be sorted and used to determine the top contenders.</a:t>
            </a:r>
          </a:p>
          <a:p>
            <a:pPr marL="385763" indent="-385763">
              <a:buFont typeface="+mj-lt"/>
              <a:buAutoNum type="arabicPeriod"/>
            </a:pPr>
            <a:endParaRPr lang="en-US" sz="1350" dirty="0"/>
          </a:p>
          <a:p>
            <a:pPr marL="0" indent="0">
              <a:buNone/>
            </a:pPr>
            <a:r>
              <a:rPr lang="en-US" sz="1350" b="1" dirty="0"/>
              <a:t>Judging Criteria:</a:t>
            </a:r>
          </a:p>
          <a:p>
            <a:r>
              <a:rPr lang="en-US" sz="1350" dirty="0"/>
              <a:t>Content, writing, and editing</a:t>
            </a:r>
          </a:p>
          <a:p>
            <a:r>
              <a:rPr lang="en-US" sz="1350" dirty="0"/>
              <a:t>Layout, design, and print quality</a:t>
            </a:r>
          </a:p>
          <a:p>
            <a:r>
              <a:rPr lang="en-US" sz="1350" dirty="0"/>
              <a:t>Creativity</a:t>
            </a:r>
          </a:p>
          <a:p>
            <a:r>
              <a:rPr lang="en-US" sz="1350" dirty="0"/>
              <a:t>Effective use of budget and other resources</a:t>
            </a:r>
          </a:p>
          <a:p>
            <a:r>
              <a:rPr lang="en-US" sz="1350" dirty="0"/>
              <a:t>Serving your audience</a:t>
            </a:r>
          </a:p>
          <a:p>
            <a:pPr marL="0" indent="0">
              <a:buNone/>
            </a:pPr>
            <a:endParaRPr lang="en-US" sz="1350" dirty="0"/>
          </a:p>
          <a:p>
            <a:endParaRPr lang="en-US" sz="1350" dirty="0"/>
          </a:p>
          <a:p>
            <a:endParaRPr lang="en-US" sz="1350" dirty="0"/>
          </a:p>
        </p:txBody>
      </p:sp>
      <p:pic>
        <p:nvPicPr>
          <p:cNvPr id="6" name="Picture 5">
            <a:extLst>
              <a:ext uri="{FF2B5EF4-FFF2-40B4-BE49-F238E27FC236}">
                <a16:creationId xmlns:a16="http://schemas.microsoft.com/office/drawing/2014/main" id="{5DE92EB6-1A43-2CDB-EA56-65C11CC3D369}"/>
              </a:ext>
            </a:extLst>
          </p:cNvPr>
          <p:cNvPicPr>
            <a:picLocks noChangeAspect="1"/>
          </p:cNvPicPr>
          <p:nvPr/>
        </p:nvPicPr>
        <p:blipFill>
          <a:blip r:embed="rId3"/>
          <a:stretch>
            <a:fillRect/>
          </a:stretch>
        </p:blipFill>
        <p:spPr>
          <a:xfrm>
            <a:off x="817796" y="952500"/>
            <a:ext cx="3393371" cy="3486888"/>
          </a:xfrm>
          <a:prstGeom prst="rect">
            <a:avLst/>
          </a:prstGeom>
        </p:spPr>
      </p:pic>
    </p:spTree>
    <p:extLst>
      <p:ext uri="{BB962C8B-B14F-4D97-AF65-F5344CB8AC3E}">
        <p14:creationId xmlns:p14="http://schemas.microsoft.com/office/powerpoint/2010/main" val="2415083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7820" y="0"/>
            <a:ext cx="6172200" cy="857250"/>
          </a:xfrm>
        </p:spPr>
        <p:txBody>
          <a:bodyPr>
            <a:normAutofit/>
          </a:bodyPr>
          <a:lstStyle/>
          <a:p>
            <a:pPr algn="r"/>
            <a:r>
              <a:rPr lang="en-US" sz="2700" dirty="0">
                <a:solidFill>
                  <a:schemeClr val="tx1"/>
                </a:solidFill>
              </a:rPr>
              <a:t>Winner Selection</a:t>
            </a:r>
          </a:p>
        </p:txBody>
      </p:sp>
      <p:sp>
        <p:nvSpPr>
          <p:cNvPr id="4" name="TextBox 3">
            <a:extLst>
              <a:ext uri="{FF2B5EF4-FFF2-40B4-BE49-F238E27FC236}">
                <a16:creationId xmlns:a16="http://schemas.microsoft.com/office/drawing/2014/main" id="{25450167-2F33-4250-BA9E-F6455FC11796}"/>
              </a:ext>
            </a:extLst>
          </p:cNvPr>
          <p:cNvSpPr txBox="1"/>
          <p:nvPr/>
        </p:nvSpPr>
        <p:spPr>
          <a:xfrm>
            <a:off x="5847357" y="3345906"/>
            <a:ext cx="1386303" cy="923330"/>
          </a:xfrm>
          <a:prstGeom prst="rect">
            <a:avLst/>
          </a:prstGeom>
          <a:noFill/>
          <a:ln>
            <a:solidFill>
              <a:srgbClr val="0070C0"/>
            </a:solidFill>
          </a:ln>
        </p:spPr>
        <p:txBody>
          <a:bodyPr wrap="square" rtlCol="0">
            <a:spAutoFit/>
          </a:bodyPr>
          <a:lstStyle/>
          <a:p>
            <a:pPr algn="ctr"/>
            <a:r>
              <a:rPr lang="en-US" sz="1350" dirty="0">
                <a:solidFill>
                  <a:srgbClr val="FF0000"/>
                </a:solidFill>
              </a:rPr>
              <a:t>Sort entries by average score to help focus deliberations</a:t>
            </a:r>
          </a:p>
        </p:txBody>
      </p:sp>
      <p:pic>
        <p:nvPicPr>
          <p:cNvPr id="6" name="Picture 5">
            <a:extLst>
              <a:ext uri="{FF2B5EF4-FFF2-40B4-BE49-F238E27FC236}">
                <a16:creationId xmlns:a16="http://schemas.microsoft.com/office/drawing/2014/main" id="{5BA5C63A-26DC-15E3-BAB9-F623539C65E1}"/>
              </a:ext>
            </a:extLst>
          </p:cNvPr>
          <p:cNvPicPr>
            <a:picLocks noChangeAspect="1"/>
          </p:cNvPicPr>
          <p:nvPr/>
        </p:nvPicPr>
        <p:blipFill>
          <a:blip r:embed="rId3"/>
          <a:stretch>
            <a:fillRect/>
          </a:stretch>
        </p:blipFill>
        <p:spPr>
          <a:xfrm>
            <a:off x="810138" y="816557"/>
            <a:ext cx="4064657" cy="3510386"/>
          </a:xfrm>
          <a:prstGeom prst="rect">
            <a:avLst/>
          </a:prstGeom>
        </p:spPr>
      </p:pic>
    </p:spTree>
    <p:extLst>
      <p:ext uri="{BB962C8B-B14F-4D97-AF65-F5344CB8AC3E}">
        <p14:creationId xmlns:p14="http://schemas.microsoft.com/office/powerpoint/2010/main" val="3442587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643578" y="703359"/>
            <a:ext cx="6898450" cy="3231654"/>
          </a:xfrm>
          <a:prstGeom prst="rect">
            <a:avLst/>
          </a:prstGeom>
          <a:noFill/>
        </p:spPr>
        <p:txBody>
          <a:bodyPr wrap="square" rtlCol="0">
            <a:spAutoFit/>
          </a:bodyPr>
          <a:lstStyle/>
          <a:p>
            <a:r>
              <a:rPr lang="en-US" sz="4000" b="1" dirty="0">
                <a:solidFill>
                  <a:srgbClr val="FAB60C"/>
                </a:solidFill>
                <a:latin typeface="+mj-lt"/>
                <a:cs typeface="Segoe UI Semibold" panose="020B0702040204020203" pitchFamily="34" charset="0"/>
              </a:rPr>
              <a:t>Always remember…</a:t>
            </a:r>
          </a:p>
          <a:p>
            <a:pPr marL="514350" indent="-514350">
              <a:buAutoNum type="arabicParenR"/>
            </a:pPr>
            <a:r>
              <a:rPr lang="en-US" sz="3200" b="1" dirty="0">
                <a:solidFill>
                  <a:schemeClr val="bg1"/>
                </a:solidFill>
                <a:latin typeface="Segoe UI Semibold" panose="020B0702040204020203" pitchFamily="34" charset="0"/>
                <a:cs typeface="Segoe UI Semibold" panose="020B0702040204020203" pitchFamily="34" charset="0"/>
              </a:rPr>
              <a:t>The Circle of Excellence Awards would not be possible without you. </a:t>
            </a:r>
            <a:r>
              <a:rPr lang="en-US" sz="3200" b="1" i="1" dirty="0">
                <a:solidFill>
                  <a:srgbClr val="FAB60C"/>
                </a:solidFill>
                <a:latin typeface="Segoe UI Semibold" panose="020B0702040204020203" pitchFamily="34" charset="0"/>
                <a:cs typeface="Segoe UI Semibold" panose="020B0702040204020203" pitchFamily="34" charset="0"/>
              </a:rPr>
              <a:t>Thank you!</a:t>
            </a:r>
          </a:p>
          <a:p>
            <a:pPr marL="514350" indent="-514350">
              <a:buAutoNum type="arabicParenR"/>
            </a:pPr>
            <a:r>
              <a:rPr lang="en-US" sz="3200" b="1" dirty="0">
                <a:solidFill>
                  <a:schemeClr val="bg1"/>
                </a:solidFill>
                <a:latin typeface="Segoe UI Semibold" panose="020B0702040204020203" pitchFamily="34" charset="0"/>
                <a:cs typeface="Segoe UI Semibold" panose="020B0702040204020203" pitchFamily="34" charset="0"/>
              </a:rPr>
              <a:t>We will help you every step of the way.</a:t>
            </a:r>
          </a:p>
        </p:txBody>
      </p:sp>
    </p:spTree>
    <p:extLst>
      <p:ext uri="{BB962C8B-B14F-4D97-AF65-F5344CB8AC3E}">
        <p14:creationId xmlns:p14="http://schemas.microsoft.com/office/powerpoint/2010/main" val="319655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br>
              <a:rPr lang="en-US" sz="2700" dirty="0">
                <a:solidFill>
                  <a:schemeClr val="tx1"/>
                </a:solidFill>
              </a:rPr>
            </a:br>
            <a:r>
              <a:rPr lang="en-US" sz="2700" dirty="0">
                <a:solidFill>
                  <a:schemeClr val="tx1"/>
                </a:solidFill>
              </a:rPr>
              <a:t>Tips and Tricks </a:t>
            </a:r>
          </a:p>
        </p:txBody>
      </p:sp>
      <p:sp>
        <p:nvSpPr>
          <p:cNvPr id="3" name="Content Placeholder 2"/>
          <p:cNvSpPr>
            <a:spLocks noGrp="1"/>
          </p:cNvSpPr>
          <p:nvPr>
            <p:ph sz="half" idx="1"/>
          </p:nvPr>
        </p:nvSpPr>
        <p:spPr>
          <a:xfrm>
            <a:off x="1485900" y="1543050"/>
            <a:ext cx="6229350" cy="3143250"/>
          </a:xfrm>
        </p:spPr>
        <p:txBody>
          <a:bodyPr>
            <a:noAutofit/>
          </a:bodyPr>
          <a:lstStyle/>
          <a:p>
            <a:r>
              <a:rPr lang="en-US" sz="1500" spc="8" dirty="0">
                <a:cs typeface="Calibri"/>
              </a:rPr>
              <a:t>Add</a:t>
            </a:r>
            <a:r>
              <a:rPr lang="en-US" sz="1500" spc="-64" dirty="0">
                <a:cs typeface="Calibri"/>
              </a:rPr>
              <a:t> </a:t>
            </a:r>
            <a:r>
              <a:rPr lang="en-US" sz="1500" spc="11" dirty="0">
                <a:cs typeface="Calibri"/>
              </a:rPr>
              <a:t>comments</a:t>
            </a:r>
            <a:r>
              <a:rPr lang="en-US" sz="1500" spc="-161" dirty="0">
                <a:cs typeface="Calibri"/>
              </a:rPr>
              <a:t> </a:t>
            </a:r>
            <a:r>
              <a:rPr lang="en-US" sz="1500" spc="4" dirty="0">
                <a:cs typeface="Calibri"/>
              </a:rPr>
              <a:t>to</a:t>
            </a:r>
            <a:r>
              <a:rPr lang="en-US" sz="1500" spc="-11" dirty="0">
                <a:cs typeface="Calibri"/>
              </a:rPr>
              <a:t> </a:t>
            </a:r>
            <a:r>
              <a:rPr lang="en-US" sz="1500" dirty="0">
                <a:cs typeface="Calibri"/>
              </a:rPr>
              <a:t>capture</a:t>
            </a:r>
            <a:r>
              <a:rPr lang="en-US" sz="1500" spc="-124" dirty="0">
                <a:cs typeface="Calibri"/>
              </a:rPr>
              <a:t> </a:t>
            </a:r>
            <a:r>
              <a:rPr lang="en-US" sz="1500" spc="-8" dirty="0">
                <a:cs typeface="Calibri"/>
              </a:rPr>
              <a:t>your</a:t>
            </a:r>
            <a:r>
              <a:rPr lang="en-US" sz="1500" spc="-26" dirty="0">
                <a:cs typeface="Calibri"/>
              </a:rPr>
              <a:t> </a:t>
            </a:r>
            <a:r>
              <a:rPr lang="en-US" sz="1500" spc="-4" dirty="0">
                <a:cs typeface="Calibri"/>
              </a:rPr>
              <a:t>opinions</a:t>
            </a:r>
            <a:r>
              <a:rPr lang="en-US" sz="1500" spc="11" dirty="0">
                <a:cs typeface="Calibri"/>
              </a:rPr>
              <a:t> </a:t>
            </a:r>
            <a:r>
              <a:rPr lang="en-US" sz="1500" dirty="0">
                <a:cs typeface="Calibri"/>
              </a:rPr>
              <a:t>of</a:t>
            </a:r>
            <a:r>
              <a:rPr lang="en-US" sz="1500" spc="-4" dirty="0">
                <a:cs typeface="Calibri"/>
              </a:rPr>
              <a:t> </a:t>
            </a:r>
            <a:r>
              <a:rPr lang="en-US" sz="1500" spc="4" dirty="0">
                <a:cs typeface="Calibri"/>
              </a:rPr>
              <a:t>the</a:t>
            </a:r>
            <a:r>
              <a:rPr lang="en-US" sz="1500" spc="-68" dirty="0">
                <a:cs typeface="Calibri"/>
              </a:rPr>
              <a:t> </a:t>
            </a:r>
            <a:r>
              <a:rPr lang="en-US" sz="1500" dirty="0">
                <a:cs typeface="Calibri"/>
              </a:rPr>
              <a:t>entries.</a:t>
            </a:r>
          </a:p>
          <a:p>
            <a:pPr marL="0" indent="0">
              <a:buNone/>
            </a:pPr>
            <a:endParaRPr lang="en-US" sz="1500" dirty="0">
              <a:cs typeface="Calibri"/>
            </a:endParaRPr>
          </a:p>
          <a:p>
            <a:r>
              <a:rPr lang="en-US" sz="1500" dirty="0">
                <a:cs typeface="Calibri"/>
              </a:rPr>
              <a:t>Go “Home” if you get lost.</a:t>
            </a:r>
          </a:p>
          <a:p>
            <a:endParaRPr lang="en-US" sz="1500" dirty="0"/>
          </a:p>
          <a:p>
            <a:r>
              <a:rPr lang="en-US" sz="1500" dirty="0"/>
              <a:t>Send technical questions to: </a:t>
            </a:r>
            <a:r>
              <a:rPr lang="en-US" sz="1500" b="1" dirty="0">
                <a:hlinkClick r:id="rId3"/>
              </a:rPr>
              <a:t>awards@case.org</a:t>
            </a:r>
            <a:r>
              <a:rPr lang="en-US" sz="1500" b="1" dirty="0"/>
              <a:t>. </a:t>
            </a:r>
          </a:p>
        </p:txBody>
      </p:sp>
    </p:spTree>
    <p:extLst>
      <p:ext uri="{BB962C8B-B14F-4D97-AF65-F5344CB8AC3E}">
        <p14:creationId xmlns:p14="http://schemas.microsoft.com/office/powerpoint/2010/main" val="4084968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vert="horz" lIns="91440" tIns="45720" rIns="91440" bIns="45720" rtlCol="0" anchor="t" anchorCtr="0">
            <a:noAutofit/>
          </a:bodyPr>
          <a:lstStyle/>
          <a:p>
            <a:r>
              <a:rPr lang="en-US" sz="4000" dirty="0">
                <a:solidFill>
                  <a:schemeClr val="bg1"/>
                </a:solidFill>
              </a:rPr>
              <a:t>Winner Selection</a:t>
            </a:r>
          </a:p>
        </p:txBody>
      </p:sp>
    </p:spTree>
    <p:extLst>
      <p:ext uri="{BB962C8B-B14F-4D97-AF65-F5344CB8AC3E}">
        <p14:creationId xmlns:p14="http://schemas.microsoft.com/office/powerpoint/2010/main" val="165952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336" y="-20853"/>
            <a:ext cx="5619750" cy="435796"/>
          </a:xfrm>
        </p:spPr>
        <p:txBody>
          <a:bodyPr>
            <a:normAutofit/>
          </a:bodyPr>
          <a:lstStyle/>
          <a:p>
            <a:pPr algn="r"/>
            <a:r>
              <a:rPr lang="en-US" sz="2200" dirty="0"/>
              <a:t>Accessing Judge Team Manager Panel</a:t>
            </a:r>
          </a:p>
        </p:txBody>
      </p:sp>
      <p:cxnSp>
        <p:nvCxnSpPr>
          <p:cNvPr id="10" name="Straight Arrow Connector 9">
            <a:extLst>
              <a:ext uri="{FF2B5EF4-FFF2-40B4-BE49-F238E27FC236}">
                <a16:creationId xmlns:a16="http://schemas.microsoft.com/office/drawing/2014/main" id="{23E020D7-F7FF-4816-85CE-6A2DF4248D10}"/>
              </a:ext>
            </a:extLst>
          </p:cNvPr>
          <p:cNvCxnSpPr>
            <a:cxnSpLocks/>
          </p:cNvCxnSpPr>
          <p:nvPr/>
        </p:nvCxnSpPr>
        <p:spPr>
          <a:xfrm>
            <a:off x="1887948" y="1511561"/>
            <a:ext cx="382718" cy="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9EEE4947-BB89-43B2-841D-F38FB5698499}"/>
              </a:ext>
            </a:extLst>
          </p:cNvPr>
          <p:cNvCxnSpPr>
            <a:cxnSpLocks/>
          </p:cNvCxnSpPr>
          <p:nvPr/>
        </p:nvCxnSpPr>
        <p:spPr>
          <a:xfrm>
            <a:off x="4214870" y="2022437"/>
            <a:ext cx="0" cy="245076"/>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440E1D39-5BCC-4472-993F-0C52B023AFB1}"/>
              </a:ext>
            </a:extLst>
          </p:cNvPr>
          <p:cNvSpPr txBox="1"/>
          <p:nvPr/>
        </p:nvSpPr>
        <p:spPr>
          <a:xfrm>
            <a:off x="6560820" y="1448542"/>
            <a:ext cx="2245014" cy="738664"/>
          </a:xfrm>
          <a:prstGeom prst="rect">
            <a:avLst/>
          </a:prstGeom>
          <a:noFill/>
          <a:ln>
            <a:solidFill>
              <a:srgbClr val="0070C0"/>
            </a:solidFill>
          </a:ln>
        </p:spPr>
        <p:txBody>
          <a:bodyPr wrap="square">
            <a:spAutoFit/>
          </a:bodyPr>
          <a:lstStyle/>
          <a:p>
            <a:pPr algn="ctr"/>
            <a:r>
              <a:rPr lang="en-US" sz="1400" dirty="0">
                <a:solidFill>
                  <a:srgbClr val="C00000"/>
                </a:solidFill>
              </a:rPr>
              <a:t>Only Lead Judges will  have access to indicate winners in OpenWater</a:t>
            </a:r>
          </a:p>
        </p:txBody>
      </p:sp>
      <p:cxnSp>
        <p:nvCxnSpPr>
          <p:cNvPr id="16" name="Straight Arrow Connector 15">
            <a:extLst>
              <a:ext uri="{FF2B5EF4-FFF2-40B4-BE49-F238E27FC236}">
                <a16:creationId xmlns:a16="http://schemas.microsoft.com/office/drawing/2014/main" id="{A60021D9-7673-49F8-B624-F80FDE01A066}"/>
              </a:ext>
            </a:extLst>
          </p:cNvPr>
          <p:cNvCxnSpPr>
            <a:cxnSpLocks/>
          </p:cNvCxnSpPr>
          <p:nvPr/>
        </p:nvCxnSpPr>
        <p:spPr>
          <a:xfrm>
            <a:off x="4214870" y="3316815"/>
            <a:ext cx="0" cy="245076"/>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 name="Picture 3">
            <a:extLst>
              <a:ext uri="{FF2B5EF4-FFF2-40B4-BE49-F238E27FC236}">
                <a16:creationId xmlns:a16="http://schemas.microsoft.com/office/drawing/2014/main" id="{A63A0B44-B8A3-86D5-9790-553C36FF940B}"/>
              </a:ext>
            </a:extLst>
          </p:cNvPr>
          <p:cNvPicPr>
            <a:picLocks noChangeAspect="1"/>
          </p:cNvPicPr>
          <p:nvPr/>
        </p:nvPicPr>
        <p:blipFill>
          <a:blip r:embed="rId3"/>
          <a:stretch>
            <a:fillRect/>
          </a:stretch>
        </p:blipFill>
        <p:spPr>
          <a:xfrm>
            <a:off x="153058" y="374877"/>
            <a:ext cx="1536705" cy="3064476"/>
          </a:xfrm>
          <a:prstGeom prst="rect">
            <a:avLst/>
          </a:prstGeom>
        </p:spPr>
      </p:pic>
      <p:pic>
        <p:nvPicPr>
          <p:cNvPr id="6" name="Picture 5">
            <a:extLst>
              <a:ext uri="{FF2B5EF4-FFF2-40B4-BE49-F238E27FC236}">
                <a16:creationId xmlns:a16="http://schemas.microsoft.com/office/drawing/2014/main" id="{4C085477-C2D0-656E-D355-5EA73D884AE2}"/>
              </a:ext>
            </a:extLst>
          </p:cNvPr>
          <p:cNvPicPr>
            <a:picLocks noChangeAspect="1"/>
          </p:cNvPicPr>
          <p:nvPr/>
        </p:nvPicPr>
        <p:blipFill>
          <a:blip r:embed="rId4"/>
          <a:stretch>
            <a:fillRect/>
          </a:stretch>
        </p:blipFill>
        <p:spPr>
          <a:xfrm>
            <a:off x="2585340" y="377466"/>
            <a:ext cx="3259061" cy="1576965"/>
          </a:xfrm>
          <a:prstGeom prst="rect">
            <a:avLst/>
          </a:prstGeom>
        </p:spPr>
      </p:pic>
      <p:pic>
        <p:nvPicPr>
          <p:cNvPr id="8" name="Picture 7">
            <a:extLst>
              <a:ext uri="{FF2B5EF4-FFF2-40B4-BE49-F238E27FC236}">
                <a16:creationId xmlns:a16="http://schemas.microsoft.com/office/drawing/2014/main" id="{088AAB9E-2EA0-1B22-4B9D-CF8C4A66BCB0}"/>
              </a:ext>
            </a:extLst>
          </p:cNvPr>
          <p:cNvPicPr>
            <a:picLocks noChangeAspect="1"/>
          </p:cNvPicPr>
          <p:nvPr/>
        </p:nvPicPr>
        <p:blipFill>
          <a:blip r:embed="rId5"/>
          <a:stretch>
            <a:fillRect/>
          </a:stretch>
        </p:blipFill>
        <p:spPr>
          <a:xfrm>
            <a:off x="2478251" y="2289951"/>
            <a:ext cx="3643170" cy="1004425"/>
          </a:xfrm>
          <a:prstGeom prst="rect">
            <a:avLst/>
          </a:prstGeom>
        </p:spPr>
      </p:pic>
      <p:pic>
        <p:nvPicPr>
          <p:cNvPr id="13" name="Picture 12">
            <a:extLst>
              <a:ext uri="{FF2B5EF4-FFF2-40B4-BE49-F238E27FC236}">
                <a16:creationId xmlns:a16="http://schemas.microsoft.com/office/drawing/2014/main" id="{FCBA2FBF-138B-6FB1-75AC-30A33DA50249}"/>
              </a:ext>
            </a:extLst>
          </p:cNvPr>
          <p:cNvPicPr>
            <a:picLocks noChangeAspect="1"/>
          </p:cNvPicPr>
          <p:nvPr/>
        </p:nvPicPr>
        <p:blipFill>
          <a:blip r:embed="rId6"/>
          <a:stretch>
            <a:fillRect/>
          </a:stretch>
        </p:blipFill>
        <p:spPr>
          <a:xfrm>
            <a:off x="2270666" y="3631939"/>
            <a:ext cx="4457929" cy="666784"/>
          </a:xfrm>
          <a:prstGeom prst="rect">
            <a:avLst/>
          </a:prstGeom>
        </p:spPr>
      </p:pic>
    </p:spTree>
    <p:extLst>
      <p:ext uri="{BB962C8B-B14F-4D97-AF65-F5344CB8AC3E}">
        <p14:creationId xmlns:p14="http://schemas.microsoft.com/office/powerpoint/2010/main" val="1738005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400050"/>
            <a:ext cx="6172200" cy="480632"/>
          </a:xfrm>
        </p:spPr>
        <p:txBody>
          <a:bodyPr>
            <a:normAutofit/>
          </a:bodyPr>
          <a:lstStyle/>
          <a:p>
            <a:pPr algn="r"/>
            <a:r>
              <a:rPr lang="en-US" sz="2200" dirty="0"/>
              <a:t>Facilitate Winner Selection</a:t>
            </a:r>
          </a:p>
        </p:txBody>
      </p:sp>
      <p:sp>
        <p:nvSpPr>
          <p:cNvPr id="4" name="TextBox 3">
            <a:extLst>
              <a:ext uri="{FF2B5EF4-FFF2-40B4-BE49-F238E27FC236}">
                <a16:creationId xmlns:a16="http://schemas.microsoft.com/office/drawing/2014/main" id="{25450167-2F33-4250-BA9E-F6455FC11796}"/>
              </a:ext>
            </a:extLst>
          </p:cNvPr>
          <p:cNvSpPr txBox="1"/>
          <p:nvPr/>
        </p:nvSpPr>
        <p:spPr>
          <a:xfrm>
            <a:off x="685800" y="343869"/>
            <a:ext cx="3771900" cy="1754326"/>
          </a:xfrm>
          <a:prstGeom prst="rect">
            <a:avLst/>
          </a:prstGeom>
          <a:noFill/>
          <a:ln>
            <a:solidFill>
              <a:srgbClr val="0070C0"/>
            </a:solidFill>
          </a:ln>
        </p:spPr>
        <p:txBody>
          <a:bodyPr wrap="square" rtlCol="0">
            <a:spAutoFit/>
          </a:bodyPr>
          <a:lstStyle/>
          <a:p>
            <a:pPr marL="214313" indent="-214313">
              <a:buFont typeface="Arial" panose="020B0604020202020204" pitchFamily="34" charset="0"/>
              <a:buChar char="•"/>
            </a:pPr>
            <a:r>
              <a:rPr lang="en-US" sz="1200" dirty="0">
                <a:solidFill>
                  <a:srgbClr val="C00000"/>
                </a:solidFill>
              </a:rPr>
              <a:t>There is </a:t>
            </a:r>
            <a:r>
              <a:rPr lang="en-US" sz="1200" u="sng" dirty="0">
                <a:solidFill>
                  <a:srgbClr val="C00000"/>
                </a:solidFill>
              </a:rPr>
              <a:t>no set formula </a:t>
            </a:r>
            <a:r>
              <a:rPr lang="en-US" sz="1200" dirty="0">
                <a:solidFill>
                  <a:srgbClr val="C00000"/>
                </a:solidFill>
              </a:rPr>
              <a:t>to determine how many awards to give.  </a:t>
            </a:r>
          </a:p>
          <a:p>
            <a:pPr marL="214313" indent="-214313">
              <a:buFont typeface="Arial" panose="020B0604020202020204" pitchFamily="34" charset="0"/>
              <a:buChar char="•"/>
            </a:pPr>
            <a:endParaRPr lang="en-US" sz="1200" dirty="0">
              <a:solidFill>
                <a:srgbClr val="C00000"/>
              </a:solidFill>
            </a:endParaRPr>
          </a:p>
          <a:p>
            <a:pPr marL="214313" indent="-214313">
              <a:buFont typeface="Arial" panose="020B0604020202020204" pitchFamily="34" charset="0"/>
              <a:buChar char="•"/>
            </a:pPr>
            <a:r>
              <a:rPr lang="en-US" sz="1200" dirty="0">
                <a:solidFill>
                  <a:srgbClr val="C00000"/>
                </a:solidFill>
              </a:rPr>
              <a:t>We rely on Lead Judges and their judging panels to make sure that only deserving entries are awarded.</a:t>
            </a:r>
          </a:p>
          <a:p>
            <a:pPr marL="214313" indent="-214313">
              <a:buFont typeface="Arial" panose="020B0604020202020204" pitchFamily="34" charset="0"/>
              <a:buChar char="•"/>
            </a:pPr>
            <a:endParaRPr lang="en-US" sz="1200" dirty="0">
              <a:solidFill>
                <a:srgbClr val="C00000"/>
              </a:solidFill>
            </a:endParaRPr>
          </a:p>
          <a:p>
            <a:pPr marL="214313" indent="-214313">
              <a:buFont typeface="Arial" panose="020B0604020202020204" pitchFamily="34" charset="0"/>
              <a:buChar char="•"/>
            </a:pPr>
            <a:r>
              <a:rPr lang="en-US" sz="1200" dirty="0">
                <a:solidFill>
                  <a:srgbClr val="C00000"/>
                </a:solidFill>
              </a:rPr>
              <a:t>There is </a:t>
            </a:r>
            <a:r>
              <a:rPr lang="en-US" sz="1200" u="sng" dirty="0">
                <a:solidFill>
                  <a:srgbClr val="C00000"/>
                </a:solidFill>
              </a:rPr>
              <a:t>no requirement </a:t>
            </a:r>
            <a:r>
              <a:rPr lang="en-US" sz="1200" dirty="0">
                <a:solidFill>
                  <a:srgbClr val="C00000"/>
                </a:solidFill>
              </a:rPr>
              <a:t>to make awards at every level.</a:t>
            </a:r>
          </a:p>
        </p:txBody>
      </p:sp>
      <p:sp>
        <p:nvSpPr>
          <p:cNvPr id="10" name="TextBox 9">
            <a:extLst>
              <a:ext uri="{FF2B5EF4-FFF2-40B4-BE49-F238E27FC236}">
                <a16:creationId xmlns:a16="http://schemas.microsoft.com/office/drawing/2014/main" id="{556993D8-6310-421C-BD33-BAFE5B7E6E9B}"/>
              </a:ext>
            </a:extLst>
          </p:cNvPr>
          <p:cNvSpPr txBox="1"/>
          <p:nvPr/>
        </p:nvSpPr>
        <p:spPr>
          <a:xfrm>
            <a:off x="6108953" y="1016575"/>
            <a:ext cx="2850203" cy="3046988"/>
          </a:xfrm>
          <a:prstGeom prst="rect">
            <a:avLst/>
          </a:prstGeom>
          <a:noFill/>
          <a:ln>
            <a:noFill/>
          </a:ln>
        </p:spPr>
        <p:txBody>
          <a:bodyPr wrap="square">
            <a:spAutoFit/>
          </a:bodyPr>
          <a:lstStyle/>
          <a:p>
            <a:pPr marL="342900" indent="-342900">
              <a:buFont typeface="+mj-lt"/>
              <a:buAutoNum type="arabicPeriod"/>
            </a:pPr>
            <a:r>
              <a:rPr lang="en-US" sz="1600" dirty="0">
                <a:solidFill>
                  <a:srgbClr val="015A84"/>
                </a:solidFill>
              </a:rPr>
              <a:t>Convene your panels to discuss top contenders.</a:t>
            </a:r>
          </a:p>
          <a:p>
            <a:pPr marL="342900" indent="-342900">
              <a:buFont typeface="+mj-lt"/>
              <a:buAutoNum type="arabicPeriod"/>
            </a:pPr>
            <a:endParaRPr lang="en-US" sz="1600" dirty="0">
              <a:solidFill>
                <a:srgbClr val="015A84"/>
              </a:solidFill>
            </a:endParaRPr>
          </a:p>
          <a:p>
            <a:pPr marL="342900" indent="-342900">
              <a:buFont typeface="+mj-lt"/>
              <a:buAutoNum type="arabicPeriod"/>
            </a:pPr>
            <a:r>
              <a:rPr lang="en-US" sz="1600" dirty="0">
                <a:solidFill>
                  <a:srgbClr val="015A84"/>
                </a:solidFill>
              </a:rPr>
              <a:t>Determine winners and the applicable award levels.</a:t>
            </a:r>
          </a:p>
          <a:p>
            <a:pPr marL="342900" indent="-342900">
              <a:buFont typeface="+mj-lt"/>
              <a:buAutoNum type="arabicPeriod"/>
            </a:pPr>
            <a:endParaRPr lang="en-US" sz="1600" dirty="0">
              <a:solidFill>
                <a:srgbClr val="015A84"/>
              </a:solidFill>
            </a:endParaRPr>
          </a:p>
          <a:p>
            <a:pPr marL="342900" indent="-342900">
              <a:buFont typeface="+mj-lt"/>
              <a:buAutoNum type="arabicPeriod"/>
            </a:pPr>
            <a:r>
              <a:rPr lang="en-US" sz="1600" dirty="0">
                <a:solidFill>
                  <a:srgbClr val="015A84"/>
                </a:solidFill>
              </a:rPr>
              <a:t>Check the winning entry, then click “Set Winner Status” to award Grand Gold or Gold or  Silver or Bronze.</a:t>
            </a:r>
          </a:p>
        </p:txBody>
      </p:sp>
      <p:pic>
        <p:nvPicPr>
          <p:cNvPr id="5" name="Picture 4">
            <a:extLst>
              <a:ext uri="{FF2B5EF4-FFF2-40B4-BE49-F238E27FC236}">
                <a16:creationId xmlns:a16="http://schemas.microsoft.com/office/drawing/2014/main" id="{8E535F72-7866-E668-5602-D39843A8E1E0}"/>
              </a:ext>
            </a:extLst>
          </p:cNvPr>
          <p:cNvPicPr>
            <a:picLocks noChangeAspect="1"/>
          </p:cNvPicPr>
          <p:nvPr/>
        </p:nvPicPr>
        <p:blipFill>
          <a:blip r:embed="rId3"/>
          <a:stretch>
            <a:fillRect/>
          </a:stretch>
        </p:blipFill>
        <p:spPr>
          <a:xfrm>
            <a:off x="685800" y="2153591"/>
            <a:ext cx="5035809" cy="2152761"/>
          </a:xfrm>
          <a:prstGeom prst="rect">
            <a:avLst/>
          </a:prstGeom>
        </p:spPr>
      </p:pic>
    </p:spTree>
    <p:extLst>
      <p:ext uri="{BB962C8B-B14F-4D97-AF65-F5344CB8AC3E}">
        <p14:creationId xmlns:p14="http://schemas.microsoft.com/office/powerpoint/2010/main" val="2800101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21EC6-88C2-4E5D-9C05-0ED6684AC842}"/>
              </a:ext>
            </a:extLst>
          </p:cNvPr>
          <p:cNvSpPr>
            <a:spLocks noGrp="1"/>
          </p:cNvSpPr>
          <p:nvPr>
            <p:ph type="title"/>
          </p:nvPr>
        </p:nvSpPr>
        <p:spPr>
          <a:xfrm>
            <a:off x="4465320" y="157649"/>
            <a:ext cx="4221480" cy="857250"/>
          </a:xfrm>
        </p:spPr>
        <p:txBody>
          <a:bodyPr>
            <a:normAutofit fontScale="90000"/>
          </a:bodyPr>
          <a:lstStyle/>
          <a:p>
            <a:pPr algn="r"/>
            <a:r>
              <a:rPr lang="en-US" sz="2800" dirty="0"/>
              <a:t>Indicate Winner </a:t>
            </a:r>
            <a:r>
              <a:rPr lang="en-US" dirty="0"/>
              <a:t>Type &amp; </a:t>
            </a:r>
            <a:r>
              <a:rPr lang="en-US" sz="2800" dirty="0"/>
              <a:t>Add Public Comments</a:t>
            </a:r>
            <a:endParaRPr lang="en-US" dirty="0"/>
          </a:p>
        </p:txBody>
      </p:sp>
      <p:sp>
        <p:nvSpPr>
          <p:cNvPr id="7" name="TextBox 6">
            <a:extLst>
              <a:ext uri="{FF2B5EF4-FFF2-40B4-BE49-F238E27FC236}">
                <a16:creationId xmlns:a16="http://schemas.microsoft.com/office/drawing/2014/main" id="{947E14A3-D358-43D8-BE01-933C08ED8961}"/>
              </a:ext>
            </a:extLst>
          </p:cNvPr>
          <p:cNvSpPr txBox="1"/>
          <p:nvPr/>
        </p:nvSpPr>
        <p:spPr>
          <a:xfrm>
            <a:off x="6074638" y="1014899"/>
            <a:ext cx="2810282" cy="2793072"/>
          </a:xfrm>
          <a:prstGeom prst="rect">
            <a:avLst/>
          </a:prstGeom>
          <a:noFill/>
          <a:ln>
            <a:solidFill>
              <a:srgbClr val="0070C0"/>
            </a:solidFill>
          </a:ln>
        </p:spPr>
        <p:txBody>
          <a:bodyPr wrap="square" rtlCol="0">
            <a:spAutoFit/>
          </a:bodyPr>
          <a:lstStyle/>
          <a:p>
            <a:pPr marL="285750" indent="-285750" defTabSz="685800">
              <a:buFont typeface="Arial" panose="020B0604020202020204" pitchFamily="34" charset="0"/>
              <a:buChar char="•"/>
              <a:defRPr/>
            </a:pPr>
            <a:r>
              <a:rPr lang="en-US" sz="1350" dirty="0">
                <a:solidFill>
                  <a:srgbClr val="C00000"/>
                </a:solidFill>
                <a:latin typeface="Calibri"/>
              </a:rPr>
              <a:t>By May 27, please return to the </a:t>
            </a:r>
            <a:r>
              <a:rPr lang="en-US" sz="1350" b="1" dirty="0">
                <a:solidFill>
                  <a:srgbClr val="C00000"/>
                </a:solidFill>
                <a:latin typeface="Calibri"/>
              </a:rPr>
              <a:t>Judge Team Manager Panel </a:t>
            </a:r>
            <a:r>
              <a:rPr lang="en-US" sz="1350" dirty="0">
                <a:solidFill>
                  <a:srgbClr val="C00000"/>
                </a:solidFill>
                <a:latin typeface="Calibri"/>
              </a:rPr>
              <a:t>to add the 2-3 sentences of public comments explaining why each winning entry was awarded.</a:t>
            </a:r>
          </a:p>
          <a:p>
            <a:pPr marL="285750" indent="-285750" defTabSz="685800">
              <a:buFont typeface="Arial" panose="020B0604020202020204" pitchFamily="34" charset="0"/>
              <a:buChar char="•"/>
              <a:defRPr/>
            </a:pPr>
            <a:endParaRPr lang="en-US" sz="1350" dirty="0">
              <a:solidFill>
                <a:srgbClr val="C00000"/>
              </a:solidFill>
              <a:latin typeface="Calibri"/>
            </a:endParaRPr>
          </a:p>
          <a:p>
            <a:pPr marL="285750" indent="-285750" defTabSz="685800">
              <a:buFont typeface="Arial" panose="020B0604020202020204" pitchFamily="34" charset="0"/>
              <a:buChar char="•"/>
              <a:defRPr/>
            </a:pPr>
            <a:r>
              <a:rPr lang="en-US" sz="1350" dirty="0">
                <a:solidFill>
                  <a:srgbClr val="C00000"/>
                </a:solidFill>
                <a:latin typeface="Calibri"/>
              </a:rPr>
              <a:t>Consider leveraging the shared judge comments.</a:t>
            </a:r>
          </a:p>
          <a:p>
            <a:pPr marL="285750" indent="-285750" defTabSz="685800">
              <a:buFont typeface="Arial" panose="020B0604020202020204" pitchFamily="34" charset="0"/>
              <a:buChar char="•"/>
              <a:defRPr/>
            </a:pPr>
            <a:endParaRPr lang="en-US" sz="1350" dirty="0">
              <a:solidFill>
                <a:srgbClr val="C00000"/>
              </a:solidFill>
              <a:latin typeface="Calibri"/>
            </a:endParaRPr>
          </a:p>
          <a:p>
            <a:pPr marL="285750" indent="-285750" defTabSz="685800">
              <a:buFont typeface="Arial" panose="020B0604020202020204" pitchFamily="34" charset="0"/>
              <a:buChar char="•"/>
              <a:defRPr/>
            </a:pPr>
            <a:r>
              <a:rPr lang="en-US" sz="1350" b="1" dirty="0">
                <a:solidFill>
                  <a:srgbClr val="C00000"/>
                </a:solidFill>
                <a:latin typeface="Calibri"/>
              </a:rPr>
              <a:t>If needed, feel free to email </a:t>
            </a:r>
            <a:r>
              <a:rPr lang="en-US" sz="1350" dirty="0">
                <a:solidFill>
                  <a:srgbClr val="C00000"/>
                </a:solidFill>
                <a:latin typeface="Calibri"/>
                <a:hlinkClick r:id="rId2"/>
              </a:rPr>
              <a:t>awards@case.org</a:t>
            </a:r>
            <a:r>
              <a:rPr lang="en-US" sz="1350" dirty="0">
                <a:solidFill>
                  <a:srgbClr val="C00000"/>
                </a:solidFill>
                <a:latin typeface="Calibri"/>
              </a:rPr>
              <a:t> </a:t>
            </a:r>
            <a:r>
              <a:rPr lang="en-US" sz="1350" b="1" dirty="0">
                <a:solidFill>
                  <a:srgbClr val="C00000"/>
                </a:solidFill>
                <a:latin typeface="Calibri"/>
              </a:rPr>
              <a:t>with your winners and comments and we will add them on your behalf.</a:t>
            </a:r>
          </a:p>
        </p:txBody>
      </p:sp>
      <p:pic>
        <p:nvPicPr>
          <p:cNvPr id="8" name="Picture 7">
            <a:extLst>
              <a:ext uri="{FF2B5EF4-FFF2-40B4-BE49-F238E27FC236}">
                <a16:creationId xmlns:a16="http://schemas.microsoft.com/office/drawing/2014/main" id="{6773156F-1003-E4B0-14EB-78394340CD80}"/>
              </a:ext>
            </a:extLst>
          </p:cNvPr>
          <p:cNvPicPr>
            <a:picLocks noChangeAspect="1"/>
          </p:cNvPicPr>
          <p:nvPr/>
        </p:nvPicPr>
        <p:blipFill>
          <a:blip r:embed="rId3"/>
          <a:stretch>
            <a:fillRect/>
          </a:stretch>
        </p:blipFill>
        <p:spPr>
          <a:xfrm>
            <a:off x="0" y="1014899"/>
            <a:ext cx="5876518" cy="1869553"/>
          </a:xfrm>
          <a:prstGeom prst="rect">
            <a:avLst/>
          </a:prstGeom>
        </p:spPr>
      </p:pic>
    </p:spTree>
    <p:extLst>
      <p:ext uri="{BB962C8B-B14F-4D97-AF65-F5344CB8AC3E}">
        <p14:creationId xmlns:p14="http://schemas.microsoft.com/office/powerpoint/2010/main" val="200679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Panel Discussions</a:t>
            </a:r>
          </a:p>
        </p:txBody>
      </p:sp>
      <p:sp>
        <p:nvSpPr>
          <p:cNvPr id="3" name="Content Placeholder 2">
            <a:extLst>
              <a:ext uri="{FF2B5EF4-FFF2-40B4-BE49-F238E27FC236}">
                <a16:creationId xmlns:a16="http://schemas.microsoft.com/office/drawing/2014/main" id="{C34DDA37-6E0E-45FC-8AE7-B3CC4C75DA8F}"/>
              </a:ext>
            </a:extLst>
          </p:cNvPr>
          <p:cNvSpPr>
            <a:spLocks noGrp="1"/>
          </p:cNvSpPr>
          <p:nvPr>
            <p:ph idx="1"/>
          </p:nvPr>
        </p:nvSpPr>
        <p:spPr/>
        <p:txBody>
          <a:bodyPr>
            <a:normAutofit/>
          </a:bodyPr>
          <a:lstStyle/>
          <a:p>
            <a:pPr>
              <a:buFont typeface="Wingdings" panose="05000000000000000000" pitchFamily="2" charset="2"/>
              <a:buChar char="§"/>
            </a:pPr>
            <a:r>
              <a:rPr lang="en-US" sz="1600" dirty="0">
                <a:solidFill>
                  <a:srgbClr val="015A84"/>
                </a:solidFill>
              </a:rPr>
              <a:t>The Lead Judges will schedule a virtual meeting to deliberate and select entries. </a:t>
            </a:r>
          </a:p>
          <a:p>
            <a:pPr>
              <a:buFont typeface="Wingdings" panose="05000000000000000000" pitchFamily="2" charset="2"/>
              <a:buChar char="§"/>
            </a:pPr>
            <a:r>
              <a:rPr lang="en-US" sz="1600" dirty="0">
                <a:solidFill>
                  <a:srgbClr val="015A84"/>
                </a:solidFill>
              </a:rPr>
              <a:t>Thank you for being flexible, as the judge panels will span at least two countries and four time zones.</a:t>
            </a:r>
          </a:p>
          <a:p>
            <a:pPr>
              <a:buFont typeface="Wingdings" panose="05000000000000000000" pitchFamily="2" charset="2"/>
              <a:buChar char="§"/>
            </a:pPr>
            <a:r>
              <a:rPr lang="en-US" sz="1600" dirty="0">
                <a:solidFill>
                  <a:srgbClr val="015A84"/>
                </a:solidFill>
              </a:rPr>
              <a:t>Use scores only to identify the competitive entries. We do not select winners based solely on numerical scores.</a:t>
            </a:r>
          </a:p>
          <a:p>
            <a:pPr>
              <a:buFont typeface="Wingdings" panose="05000000000000000000" pitchFamily="2" charset="2"/>
              <a:buChar char="§"/>
            </a:pPr>
            <a:endParaRPr lang="en-US" sz="1600" dirty="0">
              <a:solidFill>
                <a:srgbClr val="015A84"/>
              </a:solidFill>
            </a:endParaRPr>
          </a:p>
          <a:p>
            <a:pPr marL="346075" lvl="1" indent="0">
              <a:buNone/>
            </a:pPr>
            <a:r>
              <a:rPr lang="en-US" sz="1600" b="1" dirty="0">
                <a:solidFill>
                  <a:schemeClr val="accent4">
                    <a:lumMod val="75000"/>
                  </a:schemeClr>
                </a:solidFill>
              </a:rPr>
              <a:t>Reminder:</a:t>
            </a:r>
            <a:br>
              <a:rPr lang="en-US" sz="1600" dirty="0">
                <a:solidFill>
                  <a:schemeClr val="accent4">
                    <a:lumMod val="75000"/>
                  </a:schemeClr>
                </a:solidFill>
              </a:rPr>
            </a:br>
            <a:r>
              <a:rPr lang="en-US" sz="1600" dirty="0">
                <a:solidFill>
                  <a:schemeClr val="accent4">
                    <a:lumMod val="75000"/>
                  </a:schemeClr>
                </a:solidFill>
              </a:rPr>
              <a:t>May 27 is the last day to indicate winners and enter public comments into OpenWater.</a:t>
            </a:r>
          </a:p>
          <a:p>
            <a:pPr lvl="1">
              <a:buFont typeface="Wingdings" panose="05000000000000000000" pitchFamily="2" charset="2"/>
              <a:buChar char="§"/>
            </a:pPr>
            <a:endParaRPr lang="en-US" sz="1200" dirty="0">
              <a:solidFill>
                <a:srgbClr val="015A84"/>
              </a:solidFill>
            </a:endParaRPr>
          </a:p>
          <a:p>
            <a:pPr marL="346075" lvl="1" indent="0">
              <a:buNone/>
            </a:pPr>
            <a:endParaRPr lang="en-US" sz="1400" dirty="0">
              <a:solidFill>
                <a:srgbClr val="015A84"/>
              </a:solidFill>
            </a:endParaRPr>
          </a:p>
          <a:p>
            <a:pPr marL="346075" lvl="1" indent="0">
              <a:buNone/>
            </a:pPr>
            <a:endParaRPr lang="en-US" sz="1400" dirty="0">
              <a:solidFill>
                <a:srgbClr val="015A84"/>
              </a:solidFill>
            </a:endParaRPr>
          </a:p>
          <a:p>
            <a:pPr marL="0" indent="0">
              <a:buNone/>
            </a:pPr>
            <a:endParaRPr lang="en-US" sz="1800" dirty="0">
              <a:solidFill>
                <a:srgbClr val="015A84"/>
              </a:solidFill>
            </a:endParaRPr>
          </a:p>
          <a:p>
            <a:pPr>
              <a:buFont typeface="+mj-lt"/>
              <a:buAutoNum type="arabicPeriod"/>
            </a:pPr>
            <a:endParaRPr lang="en-US" sz="1800" dirty="0">
              <a:solidFill>
                <a:srgbClr val="015A84"/>
              </a:solidFill>
            </a:endParaRPr>
          </a:p>
        </p:txBody>
      </p:sp>
    </p:spTree>
    <p:extLst>
      <p:ext uri="{BB962C8B-B14F-4D97-AF65-F5344CB8AC3E}">
        <p14:creationId xmlns:p14="http://schemas.microsoft.com/office/powerpoint/2010/main" val="3795733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Recognition Levels</a:t>
            </a:r>
          </a:p>
        </p:txBody>
      </p:sp>
      <p:graphicFrame>
        <p:nvGraphicFramePr>
          <p:cNvPr id="7" name="Table 6"/>
          <p:cNvGraphicFramePr>
            <a:graphicFrameLocks noGrp="1"/>
          </p:cNvGraphicFramePr>
          <p:nvPr>
            <p:extLst>
              <p:ext uri="{D42A27DB-BD31-4B8C-83A1-F6EECF244321}">
                <p14:modId xmlns:p14="http://schemas.microsoft.com/office/powerpoint/2010/main" val="3494401132"/>
              </p:ext>
            </p:extLst>
          </p:nvPr>
        </p:nvGraphicFramePr>
        <p:xfrm>
          <a:off x="457200" y="1227904"/>
          <a:ext cx="5372100" cy="2850563"/>
        </p:xfrm>
        <a:graphic>
          <a:graphicData uri="http://schemas.openxmlformats.org/drawingml/2006/table">
            <a:tbl>
              <a:tblPr firstRow="1" firstCol="1" bandRow="1"/>
              <a:tblGrid>
                <a:gridCol w="1699338">
                  <a:extLst>
                    <a:ext uri="{9D8B030D-6E8A-4147-A177-3AD203B41FA5}">
                      <a16:colId xmlns:a16="http://schemas.microsoft.com/office/drawing/2014/main" val="20000"/>
                    </a:ext>
                  </a:extLst>
                </a:gridCol>
                <a:gridCol w="3672762">
                  <a:extLst>
                    <a:ext uri="{9D8B030D-6E8A-4147-A177-3AD203B41FA5}">
                      <a16:colId xmlns:a16="http://schemas.microsoft.com/office/drawing/2014/main" val="20001"/>
                    </a:ext>
                  </a:extLst>
                </a:gridCol>
              </a:tblGrid>
              <a:tr h="249379">
                <a:tc>
                  <a:txBody>
                    <a:bodyPr/>
                    <a:lstStyle/>
                    <a:p>
                      <a:pPr marL="0" marR="0" algn="ctr">
                        <a:lnSpc>
                          <a:spcPct val="107000"/>
                        </a:lnSpc>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Level</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marL="0" marR="0" algn="ctr">
                        <a:lnSpc>
                          <a:spcPct val="107000"/>
                        </a:lnSpc>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Guidelines</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0"/>
                  </a:ext>
                </a:extLst>
              </a:tr>
              <a:tr h="1336474">
                <a:tc>
                  <a:txBody>
                    <a:bodyPr/>
                    <a:lstStyle/>
                    <a:p>
                      <a:pPr marL="0" marR="0">
                        <a:lnSpc>
                          <a:spcPct val="107000"/>
                        </a:lnSpc>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Grand Gold*</a:t>
                      </a: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 </a:t>
                      </a: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 </a:t>
                      </a: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Reserved for those rare entries that are extremely exceptional or “game-changing.”</a:t>
                      </a:r>
                      <a:br>
                        <a:rPr lang="en-US" sz="1100" dirty="0">
                          <a:effectLst/>
                          <a:latin typeface="+mn-lt"/>
                          <a:ea typeface="Calibri" panose="020F0502020204030204" pitchFamily="34" charset="0"/>
                          <a:cs typeface="Times New Roman" panose="02020603050405020304" pitchFamily="18" charset="0"/>
                        </a:rPr>
                      </a:br>
                      <a:r>
                        <a:rPr lang="en-US" sz="1100" dirty="0">
                          <a:effectLst/>
                          <a:latin typeface="+mn-lt"/>
                          <a:ea typeface="Calibri" panose="020F0502020204030204" pitchFamily="34" charset="0"/>
                          <a:cs typeface="Times New Roman" panose="02020603050405020304" pitchFamily="18" charset="0"/>
                        </a:rPr>
                        <a:t>A Grand Gold Award is the highest level of recognition possible, so your panel should be completely convinced that an entry is deserving of such recognition. </a:t>
                      </a:r>
                      <a:br>
                        <a:rPr lang="en-US" sz="1100" dirty="0">
                          <a:effectLst/>
                          <a:latin typeface="+mn-lt"/>
                          <a:ea typeface="Calibri" panose="020F0502020204030204" pitchFamily="34" charset="0"/>
                          <a:cs typeface="Times New Roman" panose="02020603050405020304" pitchFamily="18" charset="0"/>
                        </a:rPr>
                      </a:br>
                      <a:r>
                        <a:rPr lang="en-US" sz="1100" b="1" dirty="0">
                          <a:effectLst/>
                          <a:latin typeface="+mn-lt"/>
                          <a:ea typeface="Calibri" panose="020F0502020204030204" pitchFamily="34" charset="0"/>
                          <a:cs typeface="Times New Roman" panose="02020603050405020304" pitchFamily="18" charset="0"/>
                        </a:rPr>
                        <a:t>Note</a:t>
                      </a:r>
                      <a:r>
                        <a:rPr lang="en-US" sz="1100" dirty="0">
                          <a:effectLst/>
                          <a:latin typeface="+mn-lt"/>
                          <a:ea typeface="Calibri" panose="020F0502020204030204" pitchFamily="34" charset="0"/>
                          <a:cs typeface="Times New Roman" panose="02020603050405020304" pitchFamily="18" charset="0"/>
                        </a:rPr>
                        <a:t>: There can only be </a:t>
                      </a:r>
                      <a:r>
                        <a:rPr lang="en-US" sz="1100" b="1" dirty="0">
                          <a:effectLst/>
                          <a:latin typeface="+mn-lt"/>
                          <a:ea typeface="Calibri" panose="020F0502020204030204" pitchFamily="34" charset="0"/>
                          <a:cs typeface="Times New Roman" panose="02020603050405020304" pitchFamily="18" charset="0"/>
                        </a:rPr>
                        <a:t>one</a:t>
                      </a:r>
                      <a:r>
                        <a:rPr lang="en-US" sz="1100" dirty="0">
                          <a:effectLst/>
                          <a:latin typeface="+mn-lt"/>
                          <a:ea typeface="Calibri" panose="020F0502020204030204" pitchFamily="34" charset="0"/>
                          <a:cs typeface="Times New Roman" panose="02020603050405020304" pitchFamily="18" charset="0"/>
                        </a:rPr>
                        <a:t> Grand Gold Award per category.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1570">
                <a:tc>
                  <a:txBody>
                    <a:bodyPr/>
                    <a:lstStyle/>
                    <a:p>
                      <a:pPr marL="0" marR="0">
                        <a:lnSpc>
                          <a:spcPct val="107000"/>
                        </a:lnSpc>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Gold</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mn-lt"/>
                          <a:ea typeface="Calibri" panose="020F0502020204030204" pitchFamily="34" charset="0"/>
                          <a:cs typeface="Times New Roman"/>
                        </a:rPr>
                        <a:t>Entry that meets or exceeds </a:t>
                      </a:r>
                      <a:r>
                        <a:rPr lang="en-US" sz="1100" b="1" dirty="0">
                          <a:effectLst/>
                          <a:latin typeface="+mn-lt"/>
                          <a:ea typeface="Calibri" panose="020F0502020204030204" pitchFamily="34" charset="0"/>
                          <a:cs typeface="Times New Roman"/>
                        </a:rPr>
                        <a:t>all</a:t>
                      </a:r>
                      <a:r>
                        <a:rPr lang="en-US" sz="1100" dirty="0">
                          <a:effectLst/>
                          <a:latin typeface="+mn-lt"/>
                          <a:ea typeface="Calibri" panose="020F0502020204030204" pitchFamily="34" charset="0"/>
                          <a:cs typeface="Times New Roman"/>
                        </a:rPr>
                        <a:t> of the judging criteria; </a:t>
                      </a:r>
                      <a:r>
                        <a:rPr lang="en-US" sz="1100" b="1" dirty="0">
                          <a:effectLst/>
                          <a:latin typeface="+mn-lt"/>
                          <a:ea typeface="Calibri" panose="020F0502020204030204" pitchFamily="34" charset="0"/>
                          <a:cs typeface="Times New Roman"/>
                        </a:rPr>
                        <a:t>exceptional </a:t>
                      </a:r>
                      <a:r>
                        <a:rPr lang="en-US" sz="1100" dirty="0">
                          <a:effectLst/>
                          <a:latin typeface="+mn-lt"/>
                          <a:ea typeface="Calibri" panose="020F0502020204030204" pitchFamily="34" charset="0"/>
                          <a:cs typeface="Times New Roman"/>
                        </a:rPr>
                        <a:t>in nature.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1570">
                <a:tc>
                  <a:txBody>
                    <a:bodyPr/>
                    <a:lstStyle/>
                    <a:p>
                      <a:pPr marL="0" marR="0">
                        <a:lnSpc>
                          <a:spcPct val="107000"/>
                        </a:lnSpc>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Silver</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mn-lt"/>
                          <a:ea typeface="Calibri" panose="020F0502020204030204" pitchFamily="34" charset="0"/>
                          <a:cs typeface="Times New Roman"/>
                        </a:rPr>
                        <a:t>Entry that meets or exceeds </a:t>
                      </a:r>
                      <a:r>
                        <a:rPr lang="en-US" sz="1100" b="1" dirty="0">
                          <a:effectLst/>
                          <a:latin typeface="+mn-lt"/>
                          <a:ea typeface="Calibri" panose="020F0502020204030204" pitchFamily="34" charset="0"/>
                          <a:cs typeface="Times New Roman"/>
                        </a:rPr>
                        <a:t>most </a:t>
                      </a:r>
                      <a:r>
                        <a:rPr lang="en-US" sz="1100" dirty="0">
                          <a:effectLst/>
                          <a:latin typeface="+mn-lt"/>
                          <a:ea typeface="Calibri" panose="020F0502020204030204" pitchFamily="34" charset="0"/>
                          <a:cs typeface="Times New Roman"/>
                        </a:rPr>
                        <a:t>of the judging criteria; </a:t>
                      </a:r>
                      <a:r>
                        <a:rPr lang="en-US" sz="1100" b="1" dirty="0">
                          <a:effectLst/>
                          <a:latin typeface="+mn-lt"/>
                          <a:ea typeface="Calibri" panose="020F0502020204030204" pitchFamily="34" charset="0"/>
                          <a:cs typeface="Times New Roman"/>
                        </a:rPr>
                        <a:t>outstanding </a:t>
                      </a:r>
                      <a:r>
                        <a:rPr lang="en-US" sz="1100" dirty="0">
                          <a:effectLst/>
                          <a:latin typeface="+mn-lt"/>
                          <a:ea typeface="Calibri" panose="020F0502020204030204" pitchFamily="34" charset="0"/>
                          <a:cs typeface="Times New Roman"/>
                        </a:rPr>
                        <a:t>in nature.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1570">
                <a:tc>
                  <a:txBody>
                    <a:bodyPr/>
                    <a:lstStyle/>
                    <a:p>
                      <a:pPr marL="0" marR="0">
                        <a:lnSpc>
                          <a:spcPct val="107000"/>
                        </a:lnSpc>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Bronze</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mn-lt"/>
                          <a:ea typeface="Calibri" panose="020F0502020204030204" pitchFamily="34" charset="0"/>
                          <a:cs typeface="Times New Roman"/>
                        </a:rPr>
                        <a:t>Entry that meets or exceeds </a:t>
                      </a:r>
                      <a:r>
                        <a:rPr lang="en-US" sz="1100" b="1" dirty="0">
                          <a:effectLst/>
                          <a:latin typeface="+mn-lt"/>
                          <a:ea typeface="Calibri" panose="020F0502020204030204" pitchFamily="34" charset="0"/>
                          <a:cs typeface="Times New Roman"/>
                        </a:rPr>
                        <a:t>many </a:t>
                      </a:r>
                      <a:r>
                        <a:rPr lang="en-US" sz="1100" dirty="0">
                          <a:effectLst/>
                          <a:latin typeface="+mn-lt"/>
                          <a:ea typeface="Calibri" panose="020F0502020204030204" pitchFamily="34" charset="0"/>
                          <a:cs typeface="Times New Roman"/>
                        </a:rPr>
                        <a:t>of the judging criteria; </a:t>
                      </a:r>
                      <a:r>
                        <a:rPr lang="en-US" sz="1100" b="1" dirty="0">
                          <a:effectLst/>
                          <a:latin typeface="+mn-lt"/>
                          <a:ea typeface="Calibri" panose="020F0502020204030204" pitchFamily="34" charset="0"/>
                          <a:cs typeface="Times New Roman"/>
                        </a:rPr>
                        <a:t>distinguished </a:t>
                      </a:r>
                      <a:r>
                        <a:rPr lang="en-US" sz="1100" dirty="0">
                          <a:effectLst/>
                          <a:latin typeface="+mn-lt"/>
                          <a:ea typeface="Calibri" panose="020F0502020204030204" pitchFamily="34" charset="0"/>
                          <a:cs typeface="Times New Roman"/>
                        </a:rPr>
                        <a:t>in nature.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5B0135BF-BC34-4AED-A3C5-75F4B6631514}"/>
              </a:ext>
            </a:extLst>
          </p:cNvPr>
          <p:cNvSpPr txBox="1"/>
          <p:nvPr/>
        </p:nvSpPr>
        <p:spPr>
          <a:xfrm>
            <a:off x="6004661" y="269742"/>
            <a:ext cx="3000375" cy="4031873"/>
          </a:xfrm>
          <a:prstGeom prst="rect">
            <a:avLst/>
          </a:prstGeom>
          <a:noFill/>
          <a:ln>
            <a:noFill/>
          </a:ln>
        </p:spPr>
        <p:txBody>
          <a:bodyPr wrap="square" rtlCol="0">
            <a:spAutoFit/>
          </a:bodyPr>
          <a:lstStyle/>
          <a:p>
            <a:pPr marL="214313" indent="-214313">
              <a:buFont typeface="Arial" panose="020B0604020202020204" pitchFamily="34" charset="0"/>
              <a:buChar char="•"/>
            </a:pPr>
            <a:r>
              <a:rPr lang="en-US" sz="1600" dirty="0">
                <a:solidFill>
                  <a:schemeClr val="accent4">
                    <a:lumMod val="75000"/>
                  </a:schemeClr>
                </a:solidFill>
              </a:rPr>
              <a:t>There is </a:t>
            </a:r>
            <a:r>
              <a:rPr lang="en-US" sz="1600" u="sng" dirty="0">
                <a:solidFill>
                  <a:schemeClr val="accent4">
                    <a:lumMod val="75000"/>
                  </a:schemeClr>
                </a:solidFill>
              </a:rPr>
              <a:t>no set formula </a:t>
            </a:r>
            <a:r>
              <a:rPr lang="en-US" sz="1600" dirty="0">
                <a:solidFill>
                  <a:schemeClr val="accent4">
                    <a:lumMod val="75000"/>
                  </a:schemeClr>
                </a:solidFill>
              </a:rPr>
              <a:t>to determine how many awards to give.  </a:t>
            </a:r>
          </a:p>
          <a:p>
            <a:pPr marL="214313" indent="-214313">
              <a:buFont typeface="Arial" panose="020B0604020202020204" pitchFamily="34" charset="0"/>
              <a:buChar char="•"/>
            </a:pPr>
            <a:endParaRPr lang="en-US" sz="1600" dirty="0">
              <a:solidFill>
                <a:schemeClr val="accent4">
                  <a:lumMod val="75000"/>
                </a:schemeClr>
              </a:solidFill>
            </a:endParaRPr>
          </a:p>
          <a:p>
            <a:pPr marL="214313" indent="-214313">
              <a:buFont typeface="Arial" panose="020B0604020202020204" pitchFamily="34" charset="0"/>
              <a:buChar char="•"/>
            </a:pPr>
            <a:r>
              <a:rPr lang="en-US" sz="1600" dirty="0">
                <a:solidFill>
                  <a:schemeClr val="accent4">
                    <a:lumMod val="75000"/>
                  </a:schemeClr>
                </a:solidFill>
              </a:rPr>
              <a:t>We rely on the Lead Judges to make sure that only deserving entries are awarded.</a:t>
            </a:r>
          </a:p>
          <a:p>
            <a:pPr marL="214313" indent="-214313">
              <a:buFont typeface="Arial" panose="020B0604020202020204" pitchFamily="34" charset="0"/>
              <a:buChar char="•"/>
            </a:pPr>
            <a:endParaRPr lang="en-US" sz="1600" dirty="0">
              <a:solidFill>
                <a:schemeClr val="accent4">
                  <a:lumMod val="75000"/>
                </a:schemeClr>
              </a:solidFill>
            </a:endParaRPr>
          </a:p>
          <a:p>
            <a:pPr marL="214313" indent="-214313">
              <a:buFont typeface="Arial" panose="020B0604020202020204" pitchFamily="34" charset="0"/>
              <a:buChar char="•"/>
            </a:pPr>
            <a:r>
              <a:rPr lang="en-US" sz="1600" dirty="0">
                <a:solidFill>
                  <a:schemeClr val="accent4">
                    <a:lumMod val="75000"/>
                  </a:schemeClr>
                </a:solidFill>
              </a:rPr>
              <a:t>There is </a:t>
            </a:r>
            <a:r>
              <a:rPr lang="en-US" sz="1600" u="sng" dirty="0">
                <a:solidFill>
                  <a:schemeClr val="accent4">
                    <a:lumMod val="75000"/>
                  </a:schemeClr>
                </a:solidFill>
              </a:rPr>
              <a:t>no requirement </a:t>
            </a:r>
            <a:r>
              <a:rPr lang="en-US" sz="1600" dirty="0">
                <a:solidFill>
                  <a:schemeClr val="accent4">
                    <a:lumMod val="75000"/>
                  </a:schemeClr>
                </a:solidFill>
              </a:rPr>
              <a:t>to make awards at every level.</a:t>
            </a:r>
          </a:p>
          <a:p>
            <a:pPr marL="214313" indent="-214313">
              <a:buFont typeface="Arial" panose="020B0604020202020204" pitchFamily="34" charset="0"/>
              <a:buChar char="•"/>
            </a:pPr>
            <a:endParaRPr lang="en-US" sz="1600" dirty="0">
              <a:solidFill>
                <a:schemeClr val="accent4">
                  <a:lumMod val="75000"/>
                </a:schemeClr>
              </a:solidFill>
            </a:endParaRPr>
          </a:p>
          <a:p>
            <a:pPr marL="214313" indent="-214313">
              <a:buFont typeface="Arial" panose="020B0604020202020204" pitchFamily="34" charset="0"/>
              <a:buChar char="•"/>
            </a:pPr>
            <a:r>
              <a:rPr lang="en-US" sz="1600" b="1" dirty="0">
                <a:solidFill>
                  <a:schemeClr val="accent4">
                    <a:lumMod val="75000"/>
                  </a:schemeClr>
                </a:solidFill>
              </a:rPr>
              <a:t>Scores alone should not determine winners or award levels.</a:t>
            </a:r>
          </a:p>
          <a:p>
            <a:endParaRPr lang="en-US" sz="1600" dirty="0">
              <a:solidFill>
                <a:schemeClr val="accent4">
                  <a:lumMod val="75000"/>
                </a:schemeClr>
              </a:solidFill>
            </a:endParaRPr>
          </a:p>
        </p:txBody>
      </p:sp>
    </p:spTree>
    <p:extLst>
      <p:ext uri="{BB962C8B-B14F-4D97-AF65-F5344CB8AC3E}">
        <p14:creationId xmlns:p14="http://schemas.microsoft.com/office/powerpoint/2010/main" val="2756588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494704"/>
            <a:ext cx="4853940" cy="457200"/>
          </a:xfrm>
        </p:spPr>
        <p:txBody>
          <a:bodyPr>
            <a:noAutofit/>
          </a:bodyPr>
          <a:lstStyle/>
          <a:p>
            <a:r>
              <a:rPr lang="en-US" dirty="0"/>
              <a:t>Public Comment Prompts</a:t>
            </a:r>
          </a:p>
        </p:txBody>
      </p:sp>
      <p:sp>
        <p:nvSpPr>
          <p:cNvPr id="6" name="TextBox 5">
            <a:extLst>
              <a:ext uri="{FF2B5EF4-FFF2-40B4-BE49-F238E27FC236}">
                <a16:creationId xmlns:a16="http://schemas.microsoft.com/office/drawing/2014/main" id="{8CA0ADA2-D867-4B8C-83AF-08DF256B1AEB}"/>
              </a:ext>
            </a:extLst>
          </p:cNvPr>
          <p:cNvSpPr txBox="1"/>
          <p:nvPr/>
        </p:nvSpPr>
        <p:spPr>
          <a:xfrm>
            <a:off x="487680" y="1294804"/>
            <a:ext cx="7589520" cy="3034164"/>
          </a:xfrm>
          <a:prstGeom prst="rect">
            <a:avLst/>
          </a:prstGeom>
          <a:noFill/>
        </p:spPr>
        <p:txBody>
          <a:bodyPr wrap="square">
            <a:spAutoFit/>
          </a:bodyPr>
          <a:lstStyle/>
          <a:p>
            <a:pPr marL="342900" marR="0" lvl="0" indent="-342900">
              <a:lnSpc>
                <a:spcPct val="107000"/>
              </a:lnSpc>
              <a:spcBef>
                <a:spcPts val="0"/>
              </a:spcBef>
              <a:spcAft>
                <a:spcPts val="0"/>
              </a:spcAft>
              <a:buFont typeface="Wingdings" panose="05000000000000000000" pitchFamily="2" charset="2"/>
              <a:buChar char="§"/>
            </a:pPr>
            <a:r>
              <a:rPr lang="en-US" dirty="0">
                <a:solidFill>
                  <a:srgbClr val="015A84"/>
                </a:solidFill>
              </a:rPr>
              <a:t>Provide three words or expressions to describe this award entry.</a:t>
            </a:r>
          </a:p>
          <a:p>
            <a:pPr marL="285750" marR="0" lvl="0" indent="-285750">
              <a:lnSpc>
                <a:spcPct val="107000"/>
              </a:lnSpc>
              <a:spcBef>
                <a:spcPts val="0"/>
              </a:spcBef>
              <a:spcAft>
                <a:spcPts val="0"/>
              </a:spcAft>
              <a:buFont typeface="Wingdings" panose="05000000000000000000" pitchFamily="2" charset="2"/>
              <a:buChar char="§"/>
            </a:pPr>
            <a:endParaRPr lang="en-US" dirty="0">
              <a:solidFill>
                <a:srgbClr val="015A84"/>
              </a:solidFill>
            </a:endParaRPr>
          </a:p>
          <a:p>
            <a:pPr marL="342900" marR="0" lvl="0" indent="-342900">
              <a:lnSpc>
                <a:spcPct val="107000"/>
              </a:lnSpc>
              <a:spcBef>
                <a:spcPts val="0"/>
              </a:spcBef>
              <a:spcAft>
                <a:spcPts val="0"/>
              </a:spcAft>
              <a:buFont typeface="Wingdings" panose="05000000000000000000" pitchFamily="2" charset="2"/>
              <a:buChar char="§"/>
            </a:pPr>
            <a:r>
              <a:rPr lang="en-US" dirty="0">
                <a:solidFill>
                  <a:srgbClr val="015A84"/>
                </a:solidFill>
              </a:rPr>
              <a:t>What is special or unique about this award entry?</a:t>
            </a:r>
          </a:p>
          <a:p>
            <a:pPr marL="285750" marR="0" lvl="0" indent="-285750">
              <a:lnSpc>
                <a:spcPct val="107000"/>
              </a:lnSpc>
              <a:spcBef>
                <a:spcPts val="0"/>
              </a:spcBef>
              <a:spcAft>
                <a:spcPts val="0"/>
              </a:spcAft>
              <a:buFont typeface="Wingdings" panose="05000000000000000000" pitchFamily="2" charset="2"/>
              <a:buChar char="§"/>
            </a:pPr>
            <a:endParaRPr lang="en-US" dirty="0">
              <a:solidFill>
                <a:srgbClr val="015A84"/>
              </a:solidFill>
            </a:endParaRPr>
          </a:p>
          <a:p>
            <a:pPr marL="342900" marR="0" lvl="0" indent="-342900">
              <a:lnSpc>
                <a:spcPct val="107000"/>
              </a:lnSpc>
              <a:spcBef>
                <a:spcPts val="0"/>
              </a:spcBef>
              <a:spcAft>
                <a:spcPts val="0"/>
              </a:spcAft>
              <a:buFont typeface="Wingdings" panose="05000000000000000000" pitchFamily="2" charset="2"/>
              <a:buChar char="§"/>
            </a:pPr>
            <a:r>
              <a:rPr lang="en-US" dirty="0">
                <a:solidFill>
                  <a:srgbClr val="015A84"/>
                </a:solidFill>
              </a:rPr>
              <a:t>Why did this submission catch your eye? </a:t>
            </a:r>
          </a:p>
          <a:p>
            <a:pPr marL="285750" marR="0" lvl="0" indent="-285750">
              <a:lnSpc>
                <a:spcPct val="107000"/>
              </a:lnSpc>
              <a:spcBef>
                <a:spcPts val="0"/>
              </a:spcBef>
              <a:spcAft>
                <a:spcPts val="0"/>
              </a:spcAft>
              <a:buFont typeface="Wingdings" panose="05000000000000000000" pitchFamily="2" charset="2"/>
              <a:buChar char="§"/>
            </a:pPr>
            <a:endParaRPr lang="en-US" dirty="0">
              <a:solidFill>
                <a:srgbClr val="015A84"/>
              </a:solidFill>
            </a:endParaRPr>
          </a:p>
          <a:p>
            <a:pPr marL="342900" marR="0" lvl="0" indent="-342900">
              <a:lnSpc>
                <a:spcPct val="107000"/>
              </a:lnSpc>
              <a:spcBef>
                <a:spcPts val="0"/>
              </a:spcBef>
              <a:spcAft>
                <a:spcPts val="0"/>
              </a:spcAft>
              <a:buFont typeface="Wingdings" panose="05000000000000000000" pitchFamily="2" charset="2"/>
              <a:buChar char="§"/>
            </a:pPr>
            <a:r>
              <a:rPr lang="en-US" dirty="0">
                <a:solidFill>
                  <a:srgbClr val="015A84"/>
                </a:solidFill>
              </a:rPr>
              <a:t>Does this submission address an issue that you often see in advancement/education? If so, how?</a:t>
            </a:r>
          </a:p>
          <a:p>
            <a:pPr marL="285750" marR="0" lvl="0" indent="-285750">
              <a:lnSpc>
                <a:spcPct val="107000"/>
              </a:lnSpc>
              <a:spcBef>
                <a:spcPts val="0"/>
              </a:spcBef>
              <a:spcAft>
                <a:spcPts val="0"/>
              </a:spcAft>
              <a:buFont typeface="Wingdings" panose="05000000000000000000" pitchFamily="2" charset="2"/>
              <a:buChar char="§"/>
            </a:pPr>
            <a:endParaRPr lang="en-US" dirty="0">
              <a:solidFill>
                <a:srgbClr val="015A84"/>
              </a:solidFill>
            </a:endParaRPr>
          </a:p>
          <a:p>
            <a:pPr marL="342900" marR="0" lvl="0" indent="-342900">
              <a:lnSpc>
                <a:spcPct val="107000"/>
              </a:lnSpc>
              <a:spcBef>
                <a:spcPts val="0"/>
              </a:spcBef>
              <a:spcAft>
                <a:spcPts val="0"/>
              </a:spcAft>
              <a:buFont typeface="Wingdings" panose="05000000000000000000" pitchFamily="2" charset="2"/>
              <a:buChar char="§"/>
            </a:pPr>
            <a:r>
              <a:rPr lang="en-US" dirty="0">
                <a:solidFill>
                  <a:srgbClr val="015A84"/>
                </a:solidFill>
              </a:rPr>
              <a:t>Could you use this (practice, idea, program) at your institution? How?</a:t>
            </a:r>
          </a:p>
        </p:txBody>
      </p:sp>
    </p:spTree>
    <p:extLst>
      <p:ext uri="{BB962C8B-B14F-4D97-AF65-F5344CB8AC3E}">
        <p14:creationId xmlns:p14="http://schemas.microsoft.com/office/powerpoint/2010/main" val="1765750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vert="horz" lIns="91440" tIns="45720" rIns="91440" bIns="45720" rtlCol="0" anchor="t" anchorCtr="0">
            <a:noAutofit/>
          </a:bodyPr>
          <a:lstStyle/>
          <a:p>
            <a:r>
              <a:rPr lang="en-US" sz="4000" dirty="0">
                <a:solidFill>
                  <a:schemeClr val="bg1"/>
                </a:solidFill>
                <a:hlinkClick r:id="rId3">
                  <a:extLst>
                    <a:ext uri="{A12FA001-AC4F-418D-AE19-62706E023703}">
                      <ahyp:hlinkClr xmlns:ahyp="http://schemas.microsoft.com/office/drawing/2018/hyperlinkcolor" val="tx"/>
                    </a:ext>
                  </a:extLst>
                </a:hlinkClick>
              </a:rPr>
              <a:t>Review and Score Entries</a:t>
            </a:r>
            <a:endParaRPr lang="en-US" sz="4000" dirty="0">
              <a:solidFill>
                <a:schemeClr val="bg1"/>
              </a:solidFill>
            </a:endParaRPr>
          </a:p>
        </p:txBody>
      </p:sp>
    </p:spTree>
    <p:extLst>
      <p:ext uri="{BB962C8B-B14F-4D97-AF65-F5344CB8AC3E}">
        <p14:creationId xmlns:p14="http://schemas.microsoft.com/office/powerpoint/2010/main" val="364275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It will look like this</a:t>
            </a:r>
          </a:p>
        </p:txBody>
      </p:sp>
      <p:cxnSp>
        <p:nvCxnSpPr>
          <p:cNvPr id="8" name="Straight Arrow Connector 7">
            <a:extLst>
              <a:ext uri="{FF2B5EF4-FFF2-40B4-BE49-F238E27FC236}">
                <a16:creationId xmlns:a16="http://schemas.microsoft.com/office/drawing/2014/main" id="{03AA1EE2-E5CC-463A-9A75-A08FA89D6767}"/>
              </a:ext>
            </a:extLst>
          </p:cNvPr>
          <p:cNvCxnSpPr>
            <a:cxnSpLocks/>
          </p:cNvCxnSpPr>
          <p:nvPr/>
        </p:nvCxnSpPr>
        <p:spPr>
          <a:xfrm>
            <a:off x="2179541" y="3009920"/>
            <a:ext cx="444690"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94FB987-EF55-4969-91E1-C681DA9551AE}"/>
              </a:ext>
            </a:extLst>
          </p:cNvPr>
          <p:cNvSpPr txBox="1"/>
          <p:nvPr/>
        </p:nvSpPr>
        <p:spPr>
          <a:xfrm>
            <a:off x="2401886" y="1108375"/>
            <a:ext cx="6522343" cy="707886"/>
          </a:xfrm>
          <a:prstGeom prst="rect">
            <a:avLst/>
          </a:prstGeom>
          <a:noFill/>
          <a:ln>
            <a:solidFill>
              <a:schemeClr val="accent6">
                <a:lumMod val="75000"/>
              </a:schemeClr>
            </a:solidFill>
          </a:ln>
        </p:spPr>
        <p:txBody>
          <a:bodyPr wrap="square">
            <a:spAutoFit/>
          </a:bodyPr>
          <a:lstStyle/>
          <a:p>
            <a:pPr algn="ctr"/>
            <a:r>
              <a:rPr lang="en-US" sz="1400" b="1" dirty="0">
                <a:solidFill>
                  <a:schemeClr val="accent4">
                    <a:lumMod val="75000"/>
                  </a:schemeClr>
                </a:solidFill>
              </a:rPr>
              <a:t>On or before March 25, you will receive an email from awards@case.org with the link to access entries to judge in OpenWater. </a:t>
            </a:r>
            <a:br>
              <a:rPr lang="en-US" sz="1200" dirty="0">
                <a:solidFill>
                  <a:schemeClr val="accent4">
                    <a:lumMod val="75000"/>
                  </a:schemeClr>
                </a:solidFill>
              </a:rPr>
            </a:br>
            <a:r>
              <a:rPr lang="en-US" sz="1200" dirty="0">
                <a:solidFill>
                  <a:schemeClr val="accent4">
                    <a:lumMod val="75000"/>
                  </a:schemeClr>
                </a:solidFill>
              </a:rPr>
              <a:t>(You will be asked to agree to the </a:t>
            </a:r>
            <a:r>
              <a:rPr lang="en-US" sz="1200" dirty="0">
                <a:solidFill>
                  <a:schemeClr val="accent4">
                    <a:lumMod val="75000"/>
                  </a:schemeClr>
                </a:solidFill>
                <a:hlinkClick r:id="rId3">
                  <a:extLst>
                    <a:ext uri="{A12FA001-AC4F-418D-AE19-62706E023703}">
                      <ahyp:hlinkClr xmlns:ahyp="http://schemas.microsoft.com/office/drawing/2018/hyperlinkcolor" val="tx"/>
                    </a:ext>
                  </a:extLst>
                </a:hlinkClick>
              </a:rPr>
              <a:t>CASE Data Privacy Policy</a:t>
            </a:r>
            <a:r>
              <a:rPr lang="en-US" sz="1200" dirty="0">
                <a:solidFill>
                  <a:schemeClr val="accent4">
                    <a:lumMod val="75000"/>
                  </a:schemeClr>
                </a:solidFill>
              </a:rPr>
              <a:t> in order to proceed.) </a:t>
            </a:r>
          </a:p>
        </p:txBody>
      </p:sp>
      <p:pic>
        <p:nvPicPr>
          <p:cNvPr id="3" name="Picture 2">
            <a:extLst>
              <a:ext uri="{FF2B5EF4-FFF2-40B4-BE49-F238E27FC236}">
                <a16:creationId xmlns:a16="http://schemas.microsoft.com/office/drawing/2014/main" id="{9BDD8A73-4575-8B41-0028-D7A5E61E12F2}"/>
              </a:ext>
            </a:extLst>
          </p:cNvPr>
          <p:cNvPicPr>
            <a:picLocks noChangeAspect="1"/>
          </p:cNvPicPr>
          <p:nvPr/>
        </p:nvPicPr>
        <p:blipFill>
          <a:blip r:embed="rId4"/>
          <a:stretch>
            <a:fillRect/>
          </a:stretch>
        </p:blipFill>
        <p:spPr>
          <a:xfrm>
            <a:off x="457199" y="1108374"/>
            <a:ext cx="1466193" cy="3073707"/>
          </a:xfrm>
          <a:prstGeom prst="rect">
            <a:avLst/>
          </a:prstGeom>
        </p:spPr>
      </p:pic>
      <p:pic>
        <p:nvPicPr>
          <p:cNvPr id="5" name="Picture 4">
            <a:extLst>
              <a:ext uri="{FF2B5EF4-FFF2-40B4-BE49-F238E27FC236}">
                <a16:creationId xmlns:a16="http://schemas.microsoft.com/office/drawing/2014/main" id="{905FF10A-EF33-68BC-63B7-BF823824F9EB}"/>
              </a:ext>
            </a:extLst>
          </p:cNvPr>
          <p:cNvPicPr>
            <a:picLocks noChangeAspect="1"/>
          </p:cNvPicPr>
          <p:nvPr/>
        </p:nvPicPr>
        <p:blipFill>
          <a:blip r:embed="rId5"/>
          <a:stretch>
            <a:fillRect/>
          </a:stretch>
        </p:blipFill>
        <p:spPr>
          <a:xfrm>
            <a:off x="2881199" y="1930364"/>
            <a:ext cx="4252698" cy="2248705"/>
          </a:xfrm>
          <a:prstGeom prst="rect">
            <a:avLst/>
          </a:prstGeom>
        </p:spPr>
      </p:pic>
    </p:spTree>
    <p:extLst>
      <p:ext uri="{BB962C8B-B14F-4D97-AF65-F5344CB8AC3E}">
        <p14:creationId xmlns:p14="http://schemas.microsoft.com/office/powerpoint/2010/main" val="2400207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Breaking it down</a:t>
            </a:r>
          </a:p>
        </p:txBody>
      </p:sp>
      <p:sp>
        <p:nvSpPr>
          <p:cNvPr id="3" name="Content Placeholder 2"/>
          <p:cNvSpPr>
            <a:spLocks noGrp="1"/>
          </p:cNvSpPr>
          <p:nvPr>
            <p:ph sz="half" idx="1"/>
          </p:nvPr>
        </p:nvSpPr>
        <p:spPr>
          <a:xfrm>
            <a:off x="457200" y="1200151"/>
            <a:ext cx="8427720" cy="3225310"/>
          </a:xfrm>
        </p:spPr>
        <p:txBody>
          <a:bodyPr vert="horz" lIns="91440" tIns="45720" rIns="91440" bIns="45720" rtlCol="0" anchor="t">
            <a:noAutofit/>
          </a:bodyPr>
          <a:lstStyle/>
          <a:p>
            <a:pPr>
              <a:buFont typeface="Wingdings" panose="05000000000000000000" pitchFamily="2" charset="2"/>
              <a:buChar char="§"/>
            </a:pPr>
            <a:r>
              <a:rPr lang="en-US" sz="1600" dirty="0"/>
              <a:t>Timeline</a:t>
            </a:r>
          </a:p>
          <a:p>
            <a:pPr>
              <a:buFont typeface="Wingdings" panose="05000000000000000000" pitchFamily="2" charset="2"/>
              <a:buChar char="§"/>
            </a:pPr>
            <a:endParaRPr lang="en-US" sz="1600" dirty="0"/>
          </a:p>
          <a:p>
            <a:pPr>
              <a:buFont typeface="Wingdings" panose="05000000000000000000" pitchFamily="2" charset="2"/>
              <a:buChar char="§"/>
            </a:pPr>
            <a:r>
              <a:rPr lang="en-US" sz="1600" dirty="0"/>
              <a:t>What to Expect</a:t>
            </a:r>
          </a:p>
          <a:p>
            <a:pPr>
              <a:buFont typeface="Wingdings" panose="05000000000000000000" pitchFamily="2" charset="2"/>
              <a:buChar char="§"/>
            </a:pPr>
            <a:endParaRPr lang="en-US" sz="1600" dirty="0"/>
          </a:p>
          <a:p>
            <a:pPr>
              <a:buFont typeface="Wingdings" panose="05000000000000000000" pitchFamily="2" charset="2"/>
              <a:buChar char="§"/>
            </a:pPr>
            <a:r>
              <a:rPr lang="en-US" sz="1600" dirty="0"/>
              <a:t>Judging Assignments</a:t>
            </a:r>
          </a:p>
          <a:p>
            <a:pPr marL="0" indent="0">
              <a:buNone/>
            </a:pPr>
            <a:endParaRPr lang="en-US" sz="1600" dirty="0">
              <a:solidFill>
                <a:schemeClr val="accent5">
                  <a:lumMod val="75000"/>
                </a:schemeClr>
              </a:solidFill>
            </a:endParaRPr>
          </a:p>
          <a:p>
            <a:pPr>
              <a:buFont typeface="Wingdings" panose="05000000000000000000" pitchFamily="2" charset="2"/>
              <a:buChar char="§"/>
            </a:pPr>
            <a:r>
              <a:rPr lang="en-US" sz="1600" dirty="0">
                <a:solidFill>
                  <a:schemeClr val="accent5">
                    <a:lumMod val="75000"/>
                  </a:schemeClr>
                </a:solidFill>
              </a:rPr>
              <a:t>The three steps to lead judging:</a:t>
            </a:r>
          </a:p>
          <a:p>
            <a:pPr marL="805180" lvl="1" indent="-342900">
              <a:buFont typeface="+mj-lt"/>
              <a:buAutoNum type="arabicPeriod"/>
            </a:pPr>
            <a:r>
              <a:rPr lang="en-US" sz="1400" dirty="0">
                <a:solidFill>
                  <a:schemeClr val="accent5">
                    <a:lumMod val="75000"/>
                  </a:schemeClr>
                </a:solidFill>
              </a:rPr>
              <a:t>Meet and support your panelists</a:t>
            </a:r>
          </a:p>
          <a:p>
            <a:pPr marL="805180" lvl="1" indent="-342900">
              <a:buFont typeface="+mj-lt"/>
              <a:buAutoNum type="arabicPeriod"/>
            </a:pPr>
            <a:r>
              <a:rPr lang="en-US" sz="1400" dirty="0">
                <a:solidFill>
                  <a:schemeClr val="accent5">
                    <a:lumMod val="75000"/>
                  </a:schemeClr>
                </a:solidFill>
              </a:rPr>
              <a:t>Schedule and convene judges for the winner selection calls</a:t>
            </a:r>
          </a:p>
          <a:p>
            <a:pPr marL="805180" lvl="1" indent="-342900">
              <a:buFont typeface="+mj-lt"/>
              <a:buAutoNum type="arabicPeriod"/>
            </a:pPr>
            <a:r>
              <a:rPr lang="en-US" sz="1400" dirty="0">
                <a:solidFill>
                  <a:schemeClr val="accent5">
                    <a:lumMod val="75000"/>
                  </a:schemeClr>
                </a:solidFill>
              </a:rPr>
              <a:t>Indicate winners with public comments in OpenWater</a:t>
            </a:r>
          </a:p>
          <a:p>
            <a:pPr>
              <a:buFont typeface="Wingdings" panose="05000000000000000000" pitchFamily="2" charset="2"/>
              <a:buChar char="§"/>
            </a:pPr>
            <a:r>
              <a:rPr lang="en-US" sz="1600" dirty="0">
                <a:solidFill>
                  <a:schemeClr val="accent5">
                    <a:lumMod val="75000"/>
                  </a:schemeClr>
                </a:solidFill>
              </a:rPr>
              <a:t>Tips, Tricks and Resources</a:t>
            </a:r>
          </a:p>
          <a:p>
            <a:pPr marL="0" indent="0">
              <a:buNone/>
            </a:pPr>
            <a:endParaRPr lang="en-US" dirty="0">
              <a:solidFill>
                <a:schemeClr val="accent5">
                  <a:lumMod val="75000"/>
                </a:schemeClr>
              </a:solidFill>
            </a:endParaRPr>
          </a:p>
        </p:txBody>
      </p:sp>
    </p:spTree>
    <p:extLst>
      <p:ext uri="{BB962C8B-B14F-4D97-AF65-F5344CB8AC3E}">
        <p14:creationId xmlns:p14="http://schemas.microsoft.com/office/powerpoint/2010/main" val="3779349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406437-BA84-4675-9AA7-D8ADB80C8C54}"/>
              </a:ext>
            </a:extLst>
          </p:cNvPr>
          <p:cNvSpPr txBox="1"/>
          <p:nvPr/>
        </p:nvSpPr>
        <p:spPr>
          <a:xfrm>
            <a:off x="6798850" y="1243499"/>
            <a:ext cx="2190292" cy="1323439"/>
          </a:xfrm>
          <a:prstGeom prst="rect">
            <a:avLst/>
          </a:prstGeom>
          <a:noFill/>
          <a:ln>
            <a:noFill/>
          </a:ln>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kumimoji="0" lang="en-US" sz="1600" i="0" u="none" strike="noStrike" kern="1200" cap="none" spc="0" normalizeH="0" baseline="0" noProof="0" dirty="0">
                <a:ln>
                  <a:noFill/>
                </a:ln>
                <a:solidFill>
                  <a:srgbClr val="015A84"/>
                </a:solidFill>
                <a:effectLst/>
                <a:uLnTx/>
                <a:uFillTx/>
                <a:ea typeface="+mn-ea"/>
                <a:cs typeface="+mn-cs"/>
              </a:rPr>
              <a:t>You can:</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solidFill>
                  <a:srgbClr val="015A84"/>
                </a:solidFill>
              </a:rPr>
              <a:t>Sort by institution or score</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solidFill>
                  <a:srgbClr val="015A84"/>
                </a:solidFill>
              </a:rPr>
              <a:t>Filter by status</a:t>
            </a:r>
            <a:endParaRPr kumimoji="0" lang="en-US" sz="1600" i="0" u="none" strike="noStrike" kern="1200" cap="none" spc="0" normalizeH="0" baseline="0" noProof="0" dirty="0">
              <a:ln>
                <a:noFill/>
              </a:ln>
              <a:solidFill>
                <a:srgbClr val="015A84"/>
              </a:solidFill>
              <a:effectLst/>
              <a:uLnTx/>
              <a:uFillTx/>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i="0" u="none" strike="noStrike" kern="1200" cap="none" spc="0" normalizeH="0" baseline="0" noProof="0" dirty="0">
                <a:ln>
                  <a:noFill/>
                </a:ln>
                <a:solidFill>
                  <a:srgbClr val="015A84"/>
                </a:solidFill>
                <a:effectLst/>
                <a:uLnTx/>
                <a:uFillTx/>
                <a:ea typeface="+mn-ea"/>
                <a:cs typeface="+mn-cs"/>
              </a:rPr>
              <a:t>Download entries</a:t>
            </a:r>
          </a:p>
        </p:txBody>
      </p:sp>
      <p:sp>
        <p:nvSpPr>
          <p:cNvPr id="8" name="Title 7">
            <a:extLst>
              <a:ext uri="{FF2B5EF4-FFF2-40B4-BE49-F238E27FC236}">
                <a16:creationId xmlns:a16="http://schemas.microsoft.com/office/drawing/2014/main" id="{AF38CE75-01EA-4AE3-BD4B-71B5E84A373F}"/>
              </a:ext>
            </a:extLst>
          </p:cNvPr>
          <p:cNvSpPr>
            <a:spLocks noGrp="1"/>
          </p:cNvSpPr>
          <p:nvPr>
            <p:ph type="title"/>
          </p:nvPr>
        </p:nvSpPr>
        <p:spPr>
          <a:xfrm>
            <a:off x="457200" y="157649"/>
            <a:ext cx="8091055" cy="857250"/>
          </a:xfrm>
        </p:spPr>
        <p:txBody>
          <a:bodyPr>
            <a:normAutofit fontScale="90000"/>
          </a:bodyPr>
          <a:lstStyle/>
          <a:p>
            <a:r>
              <a:rPr lang="en-US" dirty="0"/>
              <a:t>You will only see entries assigned to you</a:t>
            </a:r>
          </a:p>
        </p:txBody>
      </p:sp>
      <p:pic>
        <p:nvPicPr>
          <p:cNvPr id="2" name="Picture 1">
            <a:extLst>
              <a:ext uri="{FF2B5EF4-FFF2-40B4-BE49-F238E27FC236}">
                <a16:creationId xmlns:a16="http://schemas.microsoft.com/office/drawing/2014/main" id="{58F9568B-9DB7-A98E-58F8-EB6DE67F5E4C}"/>
              </a:ext>
            </a:extLst>
          </p:cNvPr>
          <p:cNvPicPr>
            <a:picLocks noChangeAspect="1"/>
          </p:cNvPicPr>
          <p:nvPr/>
        </p:nvPicPr>
        <p:blipFill>
          <a:blip r:embed="rId3"/>
          <a:stretch>
            <a:fillRect/>
          </a:stretch>
        </p:blipFill>
        <p:spPr>
          <a:xfrm>
            <a:off x="226262" y="1014899"/>
            <a:ext cx="6572588" cy="3200564"/>
          </a:xfrm>
          <a:prstGeom prst="rect">
            <a:avLst/>
          </a:prstGeom>
        </p:spPr>
      </p:pic>
    </p:spTree>
    <p:extLst>
      <p:ext uri="{BB962C8B-B14F-4D97-AF65-F5344CB8AC3E}">
        <p14:creationId xmlns:p14="http://schemas.microsoft.com/office/powerpoint/2010/main" val="1908543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Access the entries</a:t>
            </a:r>
          </a:p>
        </p:txBody>
      </p:sp>
      <p:sp>
        <p:nvSpPr>
          <p:cNvPr id="4" name="TextBox 3">
            <a:extLst>
              <a:ext uri="{FF2B5EF4-FFF2-40B4-BE49-F238E27FC236}">
                <a16:creationId xmlns:a16="http://schemas.microsoft.com/office/drawing/2014/main" id="{9C406437-BA84-4675-9AA7-D8ADB80C8C54}"/>
              </a:ext>
            </a:extLst>
          </p:cNvPr>
          <p:cNvSpPr txBox="1"/>
          <p:nvPr/>
        </p:nvSpPr>
        <p:spPr>
          <a:xfrm>
            <a:off x="386043" y="1447348"/>
            <a:ext cx="1538480" cy="1815882"/>
          </a:xfrm>
          <a:prstGeom prst="rect">
            <a:avLst/>
          </a:prstGeom>
          <a:noFill/>
          <a:ln>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accent4">
                    <a:lumMod val="75000"/>
                  </a:schemeClr>
                </a:solidFill>
                <a:effectLst/>
                <a:uLnTx/>
                <a:uFillTx/>
                <a:ea typeface="+mn-ea"/>
                <a:cs typeface="+mn-cs"/>
              </a:rPr>
              <a:t>The category description and judging criteria will display at the top of each entry.</a:t>
            </a:r>
          </a:p>
        </p:txBody>
      </p:sp>
      <p:sp>
        <p:nvSpPr>
          <p:cNvPr id="3" name="TextBox 2">
            <a:extLst>
              <a:ext uri="{FF2B5EF4-FFF2-40B4-BE49-F238E27FC236}">
                <a16:creationId xmlns:a16="http://schemas.microsoft.com/office/drawing/2014/main" id="{E12CB138-5035-452C-B971-F931A487F4C7}"/>
              </a:ext>
            </a:extLst>
          </p:cNvPr>
          <p:cNvSpPr txBox="1"/>
          <p:nvPr/>
        </p:nvSpPr>
        <p:spPr>
          <a:xfrm>
            <a:off x="457200" y="1077235"/>
            <a:ext cx="8179082" cy="369332"/>
          </a:xfrm>
          <a:prstGeom prst="rect">
            <a:avLst/>
          </a:prstGeom>
          <a:noFill/>
        </p:spPr>
        <p:txBody>
          <a:bodyPr wrap="square" rtlCol="0">
            <a:spAutoFit/>
          </a:bodyPr>
          <a:lstStyle/>
          <a:p>
            <a:pPr marL="0" indent="0" algn="ctr">
              <a:buNone/>
            </a:pPr>
            <a:r>
              <a:rPr lang="en-US" sz="1800" b="1" dirty="0">
                <a:hlinkClick r:id="rId3"/>
              </a:rPr>
              <a:t>https://tinyurl.com/casejudging</a:t>
            </a:r>
            <a:endParaRPr lang="en-US" sz="1800" b="1" dirty="0"/>
          </a:p>
        </p:txBody>
      </p:sp>
      <p:cxnSp>
        <p:nvCxnSpPr>
          <p:cNvPr id="7" name="Straight Arrow Connector 6">
            <a:extLst>
              <a:ext uri="{FF2B5EF4-FFF2-40B4-BE49-F238E27FC236}">
                <a16:creationId xmlns:a16="http://schemas.microsoft.com/office/drawing/2014/main" id="{4C59DDF4-37D2-4143-80CF-E2CD5343B225}"/>
              </a:ext>
            </a:extLst>
          </p:cNvPr>
          <p:cNvCxnSpPr>
            <a:cxnSpLocks/>
          </p:cNvCxnSpPr>
          <p:nvPr/>
        </p:nvCxnSpPr>
        <p:spPr>
          <a:xfrm>
            <a:off x="1924523" y="2449480"/>
            <a:ext cx="444690"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BF9284E-786E-5F1E-E1A9-5228460475E6}"/>
              </a:ext>
            </a:extLst>
          </p:cNvPr>
          <p:cNvPicPr>
            <a:picLocks noChangeAspect="1"/>
          </p:cNvPicPr>
          <p:nvPr/>
        </p:nvPicPr>
        <p:blipFill>
          <a:blip r:embed="rId4"/>
          <a:stretch>
            <a:fillRect/>
          </a:stretch>
        </p:blipFill>
        <p:spPr>
          <a:xfrm>
            <a:off x="2369213" y="1446567"/>
            <a:ext cx="6082733" cy="2925944"/>
          </a:xfrm>
          <a:prstGeom prst="rect">
            <a:avLst/>
          </a:prstGeom>
        </p:spPr>
      </p:pic>
    </p:spTree>
    <p:extLst>
      <p:ext uri="{BB962C8B-B14F-4D97-AF65-F5344CB8AC3E}">
        <p14:creationId xmlns:p14="http://schemas.microsoft.com/office/powerpoint/2010/main" val="1685364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200" dirty="0">
                <a:solidFill>
                  <a:srgbClr val="1B394B"/>
                </a:solidFill>
              </a:rPr>
            </a:br>
            <a:r>
              <a:rPr lang="en-US" sz="3200" dirty="0"/>
              <a:t>Score each entry</a:t>
            </a:r>
          </a:p>
        </p:txBody>
      </p:sp>
      <p:sp>
        <p:nvSpPr>
          <p:cNvPr id="7" name="Content Placeholder 6">
            <a:extLst>
              <a:ext uri="{FF2B5EF4-FFF2-40B4-BE49-F238E27FC236}">
                <a16:creationId xmlns:a16="http://schemas.microsoft.com/office/drawing/2014/main" id="{5468567C-854C-4AA9-B7A8-EE07DE89004B}"/>
              </a:ext>
            </a:extLst>
          </p:cNvPr>
          <p:cNvSpPr>
            <a:spLocks noGrp="1"/>
          </p:cNvSpPr>
          <p:nvPr>
            <p:ph idx="1"/>
          </p:nvPr>
        </p:nvSpPr>
        <p:spPr>
          <a:xfrm>
            <a:off x="457200" y="1182217"/>
            <a:ext cx="4721902" cy="3510553"/>
          </a:xfrm>
        </p:spPr>
        <p:txBody>
          <a:bodyPr>
            <a:normAutofit/>
          </a:bodyPr>
          <a:lstStyle/>
          <a:p>
            <a:pPr defTabSz="685800">
              <a:buFont typeface="Wingdings" panose="05000000000000000000" pitchFamily="2" charset="2"/>
              <a:buChar char="ü"/>
              <a:defRPr/>
            </a:pPr>
            <a:r>
              <a:rPr lang="en-US" sz="1800" dirty="0"/>
              <a:t>Recuse yourself from judging an entry, if necessary</a:t>
            </a:r>
          </a:p>
          <a:p>
            <a:pPr defTabSz="685800">
              <a:buFont typeface="Wingdings" panose="05000000000000000000" pitchFamily="2" charset="2"/>
              <a:buChar char="ü"/>
              <a:defRPr/>
            </a:pPr>
            <a:endParaRPr lang="en-US" sz="1800" dirty="0">
              <a:latin typeface="Calibri"/>
            </a:endParaRPr>
          </a:p>
          <a:p>
            <a:pPr>
              <a:buFont typeface="Wingdings" panose="05000000000000000000" pitchFamily="2" charset="2"/>
              <a:buChar char="ü"/>
            </a:pPr>
            <a:r>
              <a:rPr lang="en-US" sz="1800" dirty="0"/>
              <a:t>Score the five scored judging criteria from 10 (high) to 1 (low) with maximum score of 50 points</a:t>
            </a:r>
          </a:p>
          <a:p>
            <a:pPr>
              <a:buFont typeface="Wingdings" panose="05000000000000000000" pitchFamily="2" charset="2"/>
              <a:buChar char="ü"/>
            </a:pPr>
            <a:endParaRPr lang="en-US" sz="1800" dirty="0"/>
          </a:p>
          <a:p>
            <a:pPr>
              <a:buFont typeface="Wingdings" panose="05000000000000000000" pitchFamily="2" charset="2"/>
              <a:buChar char="ü"/>
            </a:pPr>
            <a:r>
              <a:rPr lang="en-US" sz="1800" dirty="0"/>
              <a:t>See scores and comments of other judges</a:t>
            </a:r>
          </a:p>
          <a:p>
            <a:pPr>
              <a:buFont typeface="Wingdings" panose="05000000000000000000" pitchFamily="2" charset="2"/>
              <a:buChar char="ü"/>
            </a:pPr>
            <a:endParaRPr lang="en-US" sz="1800" dirty="0"/>
          </a:p>
          <a:p>
            <a:pPr>
              <a:buFont typeface="Wingdings" panose="05000000000000000000" pitchFamily="2" charset="2"/>
              <a:buChar char="ü"/>
            </a:pPr>
            <a:r>
              <a:rPr lang="en-US" sz="1800" dirty="0"/>
              <a:t>Download responses and attachments, if you like</a:t>
            </a:r>
          </a:p>
          <a:p>
            <a:endParaRPr lang="en-US" sz="1800" dirty="0"/>
          </a:p>
        </p:txBody>
      </p:sp>
      <p:sp>
        <p:nvSpPr>
          <p:cNvPr id="4" name="Content Placeholder 3">
            <a:extLst>
              <a:ext uri="{FF2B5EF4-FFF2-40B4-BE49-F238E27FC236}">
                <a16:creationId xmlns:a16="http://schemas.microsoft.com/office/drawing/2014/main" id="{00E18221-849F-44DD-A91D-E141C14257AF}"/>
              </a:ext>
            </a:extLst>
          </p:cNvPr>
          <p:cNvSpPr txBox="1">
            <a:spLocks/>
          </p:cNvSpPr>
          <p:nvPr/>
        </p:nvSpPr>
        <p:spPr>
          <a:xfrm>
            <a:off x="3619916" y="902822"/>
            <a:ext cx="5066884" cy="2695978"/>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57175" indent="-257175" defTabSz="685800">
              <a:defRPr/>
            </a:pPr>
            <a:endParaRPr lang="en-US" sz="1600" dirty="0">
              <a:latin typeface="Calibri"/>
            </a:endParaRPr>
          </a:p>
        </p:txBody>
      </p:sp>
      <p:pic>
        <p:nvPicPr>
          <p:cNvPr id="5" name="Picture 4">
            <a:extLst>
              <a:ext uri="{FF2B5EF4-FFF2-40B4-BE49-F238E27FC236}">
                <a16:creationId xmlns:a16="http://schemas.microsoft.com/office/drawing/2014/main" id="{9F8EB2A2-2741-4ADE-8834-E44D7E4410AC}"/>
              </a:ext>
            </a:extLst>
          </p:cNvPr>
          <p:cNvPicPr>
            <a:picLocks noChangeAspect="1"/>
          </p:cNvPicPr>
          <p:nvPr/>
        </p:nvPicPr>
        <p:blipFill>
          <a:blip r:embed="rId3"/>
          <a:stretch>
            <a:fillRect/>
          </a:stretch>
        </p:blipFill>
        <p:spPr>
          <a:xfrm>
            <a:off x="5411331" y="98372"/>
            <a:ext cx="2928441" cy="2254960"/>
          </a:xfrm>
          <a:prstGeom prst="rect">
            <a:avLst/>
          </a:prstGeom>
        </p:spPr>
      </p:pic>
      <p:pic>
        <p:nvPicPr>
          <p:cNvPr id="10" name="Picture 9">
            <a:extLst>
              <a:ext uri="{FF2B5EF4-FFF2-40B4-BE49-F238E27FC236}">
                <a16:creationId xmlns:a16="http://schemas.microsoft.com/office/drawing/2014/main" id="{9757A73F-EF90-4ED3-9D3B-D529DBF98517}"/>
              </a:ext>
            </a:extLst>
          </p:cNvPr>
          <p:cNvPicPr>
            <a:picLocks noChangeAspect="1"/>
          </p:cNvPicPr>
          <p:nvPr/>
        </p:nvPicPr>
        <p:blipFill>
          <a:blip r:embed="rId4"/>
          <a:stretch>
            <a:fillRect/>
          </a:stretch>
        </p:blipFill>
        <p:spPr>
          <a:xfrm>
            <a:off x="5405721" y="1291219"/>
            <a:ext cx="2934051" cy="3111687"/>
          </a:xfrm>
          <a:prstGeom prst="rect">
            <a:avLst/>
          </a:prstGeom>
        </p:spPr>
      </p:pic>
    </p:spTree>
    <p:extLst>
      <p:ext uri="{BB962C8B-B14F-4D97-AF65-F5344CB8AC3E}">
        <p14:creationId xmlns:p14="http://schemas.microsoft.com/office/powerpoint/2010/main" val="1416095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200" dirty="0">
                <a:solidFill>
                  <a:srgbClr val="1B394B"/>
                </a:solidFill>
              </a:rPr>
            </a:br>
            <a:r>
              <a:rPr lang="en-US" sz="3200" dirty="0"/>
              <a:t>Comment on each entry</a:t>
            </a:r>
          </a:p>
        </p:txBody>
      </p:sp>
      <p:sp>
        <p:nvSpPr>
          <p:cNvPr id="7" name="Content Placeholder 6">
            <a:extLst>
              <a:ext uri="{FF2B5EF4-FFF2-40B4-BE49-F238E27FC236}">
                <a16:creationId xmlns:a16="http://schemas.microsoft.com/office/drawing/2014/main" id="{5468567C-854C-4AA9-B7A8-EE07DE89004B}"/>
              </a:ext>
            </a:extLst>
          </p:cNvPr>
          <p:cNvSpPr>
            <a:spLocks noGrp="1"/>
          </p:cNvSpPr>
          <p:nvPr>
            <p:ph idx="1"/>
          </p:nvPr>
        </p:nvSpPr>
        <p:spPr>
          <a:xfrm>
            <a:off x="457200" y="1182217"/>
            <a:ext cx="4188542" cy="3510553"/>
          </a:xfrm>
        </p:spPr>
        <p:txBody>
          <a:bodyPr>
            <a:normAutofit/>
          </a:bodyPr>
          <a:lstStyle/>
          <a:p>
            <a:pPr marL="0" indent="0">
              <a:buNone/>
            </a:pPr>
            <a:r>
              <a:rPr lang="en-US" sz="2000" b="1" dirty="0"/>
              <a:t>Shared Judge Comments:</a:t>
            </a:r>
          </a:p>
          <a:p>
            <a:pPr>
              <a:buFont typeface="Wingdings" panose="05000000000000000000" pitchFamily="2" charset="2"/>
              <a:buChar char="ü"/>
            </a:pPr>
            <a:r>
              <a:rPr lang="en-US" sz="2000" dirty="0"/>
              <a:t>Will prove helpful during deliberations</a:t>
            </a:r>
          </a:p>
          <a:p>
            <a:pPr>
              <a:buFont typeface="Wingdings" panose="05000000000000000000" pitchFamily="2" charset="2"/>
              <a:buChar char="ü"/>
            </a:pPr>
            <a:endParaRPr lang="en-US" sz="2000" dirty="0"/>
          </a:p>
          <a:p>
            <a:pPr>
              <a:buFont typeface="Wingdings" panose="05000000000000000000" pitchFamily="2" charset="2"/>
              <a:buChar char="ü"/>
            </a:pPr>
            <a:r>
              <a:rPr lang="en-US" sz="2000" dirty="0"/>
              <a:t>Will not be shared outside of your panel</a:t>
            </a:r>
          </a:p>
          <a:p>
            <a:pPr marL="0" indent="0">
              <a:buNone/>
            </a:pPr>
            <a:endParaRPr lang="en-US" sz="2000" dirty="0"/>
          </a:p>
          <a:p>
            <a:pPr>
              <a:buFont typeface="Wingdings" panose="05000000000000000000" pitchFamily="2" charset="2"/>
              <a:buChar char="ü"/>
            </a:pPr>
            <a:r>
              <a:rPr lang="en-US" sz="2000" dirty="0"/>
              <a:t>Can be leveraged by the Lead Judge when drafting the public comments about the winning entries</a:t>
            </a:r>
          </a:p>
        </p:txBody>
      </p:sp>
      <p:sp>
        <p:nvSpPr>
          <p:cNvPr id="4" name="Content Placeholder 3">
            <a:extLst>
              <a:ext uri="{FF2B5EF4-FFF2-40B4-BE49-F238E27FC236}">
                <a16:creationId xmlns:a16="http://schemas.microsoft.com/office/drawing/2014/main" id="{00E18221-849F-44DD-A91D-E141C14257AF}"/>
              </a:ext>
            </a:extLst>
          </p:cNvPr>
          <p:cNvSpPr txBox="1">
            <a:spLocks/>
          </p:cNvSpPr>
          <p:nvPr/>
        </p:nvSpPr>
        <p:spPr>
          <a:xfrm>
            <a:off x="3619916" y="902822"/>
            <a:ext cx="5066884" cy="2695978"/>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57175" indent="-257175" defTabSz="685800">
              <a:defRPr/>
            </a:pPr>
            <a:endParaRPr lang="en-US" sz="1600" dirty="0">
              <a:latin typeface="Calibri"/>
            </a:endParaRPr>
          </a:p>
        </p:txBody>
      </p:sp>
      <p:pic>
        <p:nvPicPr>
          <p:cNvPr id="8" name="Picture 7">
            <a:extLst>
              <a:ext uri="{FF2B5EF4-FFF2-40B4-BE49-F238E27FC236}">
                <a16:creationId xmlns:a16="http://schemas.microsoft.com/office/drawing/2014/main" id="{8C2A311C-BC53-4BD8-AE5E-89D8F95FCA67}"/>
              </a:ext>
            </a:extLst>
          </p:cNvPr>
          <p:cNvPicPr>
            <a:picLocks noChangeAspect="1"/>
          </p:cNvPicPr>
          <p:nvPr/>
        </p:nvPicPr>
        <p:blipFill>
          <a:blip r:embed="rId3"/>
          <a:stretch>
            <a:fillRect/>
          </a:stretch>
        </p:blipFill>
        <p:spPr>
          <a:xfrm>
            <a:off x="4572000" y="1118042"/>
            <a:ext cx="3949195" cy="3300120"/>
          </a:xfrm>
          <a:prstGeom prst="rect">
            <a:avLst/>
          </a:prstGeom>
        </p:spPr>
      </p:pic>
      <p:sp>
        <p:nvSpPr>
          <p:cNvPr id="3" name="Oval 2">
            <a:extLst>
              <a:ext uri="{FF2B5EF4-FFF2-40B4-BE49-F238E27FC236}">
                <a16:creationId xmlns:a16="http://schemas.microsoft.com/office/drawing/2014/main" id="{5E7AC797-C63E-4383-A0A9-8808F58F1DC9}"/>
              </a:ext>
            </a:extLst>
          </p:cNvPr>
          <p:cNvSpPr/>
          <p:nvPr/>
        </p:nvSpPr>
        <p:spPr>
          <a:xfrm>
            <a:off x="4423144" y="3756837"/>
            <a:ext cx="2452577" cy="7255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4702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vert="horz" lIns="91440" tIns="45720" rIns="91440" bIns="45720" rtlCol="0" anchor="t" anchorCtr="0">
            <a:noAutofit/>
          </a:bodyPr>
          <a:lstStyle/>
          <a:p>
            <a:r>
              <a:rPr lang="en-US" sz="4000" dirty="0">
                <a:solidFill>
                  <a:schemeClr val="bg1"/>
                </a:solidFill>
              </a:rPr>
              <a:t>Resources &amp; Next Steps</a:t>
            </a:r>
          </a:p>
        </p:txBody>
      </p:sp>
    </p:spTree>
    <p:extLst>
      <p:ext uri="{BB962C8B-B14F-4D97-AF65-F5344CB8AC3E}">
        <p14:creationId xmlns:p14="http://schemas.microsoft.com/office/powerpoint/2010/main" val="389880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normAutofit/>
          </a:bodyPr>
          <a:lstStyle/>
          <a:p>
            <a:r>
              <a:rPr lang="en-US" sz="3200" dirty="0"/>
              <a:t>Tips, Tricks and Don’t Forgets</a:t>
            </a:r>
          </a:p>
        </p:txBody>
      </p:sp>
      <p:sp>
        <p:nvSpPr>
          <p:cNvPr id="3" name="Content Placeholder 2"/>
          <p:cNvSpPr>
            <a:spLocks noGrp="1"/>
          </p:cNvSpPr>
          <p:nvPr>
            <p:ph idx="1"/>
          </p:nvPr>
        </p:nvSpPr>
        <p:spPr>
          <a:xfrm>
            <a:off x="457200" y="857250"/>
            <a:ext cx="8122920" cy="3564721"/>
          </a:xfrm>
        </p:spPr>
        <p:txBody>
          <a:bodyPr>
            <a:noAutofit/>
          </a:bodyPr>
          <a:lstStyle/>
          <a:p>
            <a:pPr>
              <a:spcAft>
                <a:spcPts val="600"/>
              </a:spcAft>
              <a:buFont typeface="Wingdings" panose="05000000000000000000" pitchFamily="2" charset="2"/>
              <a:buChar char="§"/>
            </a:pPr>
            <a:r>
              <a:rPr lang="en-US" sz="1400" dirty="0"/>
              <a:t>Judging FAQs: </a:t>
            </a:r>
            <a:br>
              <a:rPr lang="en-US" sz="1400" dirty="0"/>
            </a:br>
            <a:r>
              <a:rPr lang="en-US" sz="1400" dirty="0">
                <a:hlinkClick r:id="rId3"/>
              </a:rPr>
              <a:t>https://www.case.org/awards/circle-excellence-awards/volunteer-judges</a:t>
            </a:r>
            <a:endParaRPr lang="en-US" sz="1400" dirty="0"/>
          </a:p>
          <a:p>
            <a:pPr>
              <a:spcAft>
                <a:spcPts val="600"/>
              </a:spcAft>
              <a:buFont typeface="Wingdings" panose="05000000000000000000" pitchFamily="2" charset="2"/>
              <a:buChar char="§"/>
            </a:pPr>
            <a:endParaRPr lang="en-US" sz="1400" dirty="0"/>
          </a:p>
          <a:p>
            <a:pPr>
              <a:spcAft>
                <a:spcPts val="600"/>
              </a:spcAft>
              <a:buFont typeface="Wingdings" panose="05000000000000000000" pitchFamily="2" charset="2"/>
              <a:buChar char="§"/>
            </a:pPr>
            <a:r>
              <a:rPr lang="en-US" sz="1400" spc="8" dirty="0">
                <a:cs typeface="Calibri"/>
              </a:rPr>
              <a:t>Add</a:t>
            </a:r>
            <a:r>
              <a:rPr lang="en-US" sz="1400" spc="-64" dirty="0">
                <a:cs typeface="Calibri"/>
              </a:rPr>
              <a:t>ing c</a:t>
            </a:r>
            <a:r>
              <a:rPr lang="en-US" sz="1400" spc="11" dirty="0">
                <a:cs typeface="Calibri"/>
              </a:rPr>
              <a:t>omments</a:t>
            </a:r>
            <a:r>
              <a:rPr lang="en-US" sz="1400" spc="-161" dirty="0">
                <a:cs typeface="Calibri"/>
              </a:rPr>
              <a:t> </a:t>
            </a:r>
            <a:r>
              <a:rPr lang="en-US" sz="1400" spc="4" dirty="0">
                <a:cs typeface="Calibri"/>
              </a:rPr>
              <a:t>to</a:t>
            </a:r>
            <a:r>
              <a:rPr lang="en-US" sz="1400" spc="-11" dirty="0">
                <a:cs typeface="Calibri"/>
              </a:rPr>
              <a:t> each entry will be helpful when your panel deliberates.</a:t>
            </a:r>
          </a:p>
          <a:p>
            <a:pPr>
              <a:spcAft>
                <a:spcPts val="600"/>
              </a:spcAft>
              <a:buFont typeface="Wingdings" panose="05000000000000000000" pitchFamily="2" charset="2"/>
              <a:buChar char="§"/>
            </a:pPr>
            <a:endParaRPr lang="en-US" sz="1400" spc="-11" dirty="0">
              <a:cs typeface="Calibri"/>
            </a:endParaRPr>
          </a:p>
          <a:p>
            <a:pPr>
              <a:spcAft>
                <a:spcPts val="600"/>
              </a:spcAft>
              <a:buFont typeface="Wingdings" panose="05000000000000000000" pitchFamily="2" charset="2"/>
              <a:buChar char="§"/>
            </a:pPr>
            <a:r>
              <a:rPr lang="en-US" sz="1400" dirty="0"/>
              <a:t>As Lead Judge,  please support your panels by answering questions about judging and scoring criteria, recusals, or if you think an entry does not meet the category criteria. We are also available at </a:t>
            </a:r>
            <a:r>
              <a:rPr lang="en-US" sz="1400" dirty="0">
                <a:hlinkClick r:id="rId4"/>
              </a:rPr>
              <a:t>awards@case.org</a:t>
            </a:r>
            <a:r>
              <a:rPr lang="en-US" sz="1400" dirty="0"/>
              <a:t> to assist with inquires should you need guidance. </a:t>
            </a:r>
          </a:p>
          <a:p>
            <a:pPr>
              <a:spcAft>
                <a:spcPts val="600"/>
              </a:spcAft>
              <a:buFont typeface="Wingdings" panose="05000000000000000000" pitchFamily="2" charset="2"/>
              <a:buChar char="§"/>
            </a:pPr>
            <a:endParaRPr lang="en-US" sz="1400" dirty="0">
              <a:solidFill>
                <a:schemeClr val="tx1"/>
              </a:solidFill>
            </a:endParaRPr>
          </a:p>
          <a:p>
            <a:pPr>
              <a:spcAft>
                <a:spcPts val="600"/>
              </a:spcAft>
              <a:buFont typeface="Wingdings" panose="05000000000000000000" pitchFamily="2" charset="2"/>
              <a:buChar char="§"/>
            </a:pPr>
            <a:r>
              <a:rPr lang="en-US" sz="1400" dirty="0">
                <a:solidFill>
                  <a:srgbClr val="015A84"/>
                </a:solidFill>
              </a:rPr>
              <a:t>Consider tools like zoom; </a:t>
            </a:r>
            <a:r>
              <a:rPr lang="en-US" sz="1400" dirty="0">
                <a:solidFill>
                  <a:srgbClr val="015A84"/>
                </a:solidFill>
                <a:hlinkClick r:id="rId5">
                  <a:extLst>
                    <a:ext uri="{A12FA001-AC4F-418D-AE19-62706E023703}">
                      <ahyp:hlinkClr xmlns:ahyp="http://schemas.microsoft.com/office/drawing/2018/hyperlinkcolor" val="tx"/>
                    </a:ext>
                  </a:extLst>
                </a:hlinkClick>
              </a:rPr>
              <a:t>https://www.timeanddate.com/worldclock/</a:t>
            </a:r>
            <a:r>
              <a:rPr lang="en-US" sz="1400" dirty="0">
                <a:solidFill>
                  <a:srgbClr val="015A84"/>
                </a:solidFill>
              </a:rPr>
              <a:t>; and doodle.com to schedule and host the deliberation call.</a:t>
            </a:r>
          </a:p>
          <a:p>
            <a:pPr>
              <a:spcAft>
                <a:spcPts val="600"/>
              </a:spcAft>
              <a:buFont typeface="Wingdings" panose="05000000000000000000" pitchFamily="2" charset="2"/>
              <a:buChar char="§"/>
            </a:pPr>
            <a:endParaRPr lang="en-US" sz="1400" dirty="0">
              <a:solidFill>
                <a:srgbClr val="015A84"/>
              </a:solidFill>
            </a:endParaRPr>
          </a:p>
          <a:p>
            <a:pPr>
              <a:spcAft>
                <a:spcPts val="600"/>
              </a:spcAft>
              <a:buFont typeface="Wingdings" panose="05000000000000000000" pitchFamily="2" charset="2"/>
              <a:buChar char="§"/>
            </a:pPr>
            <a:r>
              <a:rPr lang="en-US" sz="1400" dirty="0"/>
              <a:t>Make notes about industry trends, patterns in entries, the judging process, and other ideas that we can use to continue to make improvements for next year.</a:t>
            </a:r>
          </a:p>
        </p:txBody>
      </p:sp>
    </p:spTree>
    <p:extLst>
      <p:ext uri="{BB962C8B-B14F-4D97-AF65-F5344CB8AC3E}">
        <p14:creationId xmlns:p14="http://schemas.microsoft.com/office/powerpoint/2010/main" val="3895302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Next Steps</a:t>
            </a:r>
          </a:p>
        </p:txBody>
      </p:sp>
      <p:sp>
        <p:nvSpPr>
          <p:cNvPr id="3" name="Content Placeholder 2"/>
          <p:cNvSpPr>
            <a:spLocks noGrp="1"/>
          </p:cNvSpPr>
          <p:nvPr>
            <p:ph idx="1"/>
          </p:nvPr>
        </p:nvSpPr>
        <p:spPr>
          <a:xfrm>
            <a:off x="457200" y="1182217"/>
            <a:ext cx="8229600" cy="3222143"/>
          </a:xfrm>
        </p:spPr>
        <p:txBody>
          <a:bodyPr>
            <a:noAutofit/>
          </a:bodyPr>
          <a:lstStyle/>
          <a:p>
            <a:pPr marL="385763" indent="-385763">
              <a:spcAft>
                <a:spcPts val="600"/>
              </a:spcAft>
              <a:buFont typeface="+mj-lt"/>
              <a:buAutoNum type="arabicPeriod"/>
            </a:pPr>
            <a:endParaRPr lang="en-US" sz="1800" dirty="0"/>
          </a:p>
          <a:p>
            <a:pPr marL="385763" indent="-385763">
              <a:spcAft>
                <a:spcPts val="600"/>
              </a:spcAft>
              <a:buFont typeface="+mj-lt"/>
              <a:buAutoNum type="arabicPeriod"/>
            </a:pPr>
            <a:r>
              <a:rPr lang="en-US" sz="1800" dirty="0"/>
              <a:t>Look out for an email on </a:t>
            </a:r>
            <a:r>
              <a:rPr lang="en-US" sz="1800"/>
              <a:t>March 25 </a:t>
            </a:r>
            <a:r>
              <a:rPr lang="en-US" sz="1800" dirty="0"/>
              <a:t>from </a:t>
            </a:r>
            <a:r>
              <a:rPr lang="en-US" sz="1800" dirty="0">
                <a:hlinkClick r:id="rId2"/>
              </a:rPr>
              <a:t>awards@case.org</a:t>
            </a:r>
            <a:r>
              <a:rPr lang="en-US" sz="1800" dirty="0"/>
              <a:t> to access your assigned entries. (Please remember to double-check your spam folder.)</a:t>
            </a:r>
          </a:p>
          <a:p>
            <a:pPr marL="385763" indent="-385763">
              <a:spcAft>
                <a:spcPts val="600"/>
              </a:spcAft>
              <a:buFont typeface="+mj-lt"/>
              <a:buAutoNum type="arabicPeriod"/>
            </a:pPr>
            <a:endParaRPr lang="en-US" sz="1800" i="1" dirty="0">
              <a:solidFill>
                <a:srgbClr val="FF0000"/>
              </a:solidFill>
            </a:endParaRPr>
          </a:p>
          <a:p>
            <a:pPr marL="385763" indent="-385763">
              <a:spcAft>
                <a:spcPts val="600"/>
              </a:spcAft>
              <a:buFont typeface="+mj-lt"/>
              <a:buAutoNum type="arabicPeriod"/>
            </a:pPr>
            <a:r>
              <a:rPr lang="en-US" sz="1800" dirty="0"/>
              <a:t>Weekly </a:t>
            </a:r>
            <a:r>
              <a:rPr lang="en-US" sz="1800" dirty="0">
                <a:hlinkClick r:id="rId3">
                  <a:extLst>
                    <a:ext uri="{A12FA001-AC4F-418D-AE19-62706E023703}">
                      <ahyp:hlinkClr xmlns:ahyp="http://schemas.microsoft.com/office/drawing/2018/hyperlinkcolor" val="tx"/>
                    </a:ext>
                  </a:extLst>
                </a:hlinkClick>
              </a:rPr>
              <a:t>Judging Help Office Hour</a:t>
            </a:r>
            <a:r>
              <a:rPr lang="en-US" sz="1800" dirty="0"/>
              <a:t>: Thursdays at 3-4pm ET beginning on </a:t>
            </a:r>
            <a:r>
              <a:rPr lang="en-US" sz="1800" b="1" dirty="0"/>
              <a:t>April 2- </a:t>
            </a:r>
            <a:r>
              <a:rPr lang="en-US" sz="1600" i="1" dirty="0">
                <a:solidFill>
                  <a:srgbClr val="E7A614"/>
                </a:solidFill>
                <a:hlinkClick r:id="rId4"/>
              </a:rPr>
              <a:t>https://case-org.zoom.us/j/7921364767</a:t>
            </a:r>
            <a:endParaRPr lang="en-US" sz="1600" i="1" dirty="0">
              <a:solidFill>
                <a:srgbClr val="E7A614"/>
              </a:solidFill>
            </a:endParaRPr>
          </a:p>
          <a:p>
            <a:pPr marL="385763" indent="-385763">
              <a:spcAft>
                <a:spcPts val="600"/>
              </a:spcAft>
              <a:buFont typeface="+mj-lt"/>
              <a:buAutoNum type="arabicPeriod"/>
            </a:pPr>
            <a:endParaRPr lang="en-US" sz="1600" i="1" dirty="0">
              <a:solidFill>
                <a:srgbClr val="E7A614"/>
              </a:solidFill>
            </a:endParaRPr>
          </a:p>
          <a:p>
            <a:pPr marL="385763" indent="-385763">
              <a:spcAft>
                <a:spcPts val="600"/>
              </a:spcAft>
              <a:buFont typeface="+mj-lt"/>
              <a:buAutoNum type="arabicPeriod"/>
            </a:pPr>
            <a:r>
              <a:rPr lang="en-US" sz="1800" dirty="0"/>
              <a:t>Any questions, email </a:t>
            </a:r>
            <a:r>
              <a:rPr lang="en-US" sz="1600" i="1" dirty="0">
                <a:solidFill>
                  <a:srgbClr val="E7A614"/>
                </a:solidFill>
                <a:hlinkClick r:id="rId2"/>
              </a:rPr>
              <a:t>awards@case.org</a:t>
            </a:r>
            <a:r>
              <a:rPr lang="en-US" sz="1600" i="1" dirty="0">
                <a:solidFill>
                  <a:srgbClr val="E7A614"/>
                </a:solidFill>
              </a:rPr>
              <a:t> </a:t>
            </a:r>
            <a:r>
              <a:rPr lang="en-US" sz="1800" dirty="0"/>
              <a:t>and include your issue in the subject line and we will provide guidance. </a:t>
            </a:r>
          </a:p>
          <a:p>
            <a:pPr marL="0" indent="0">
              <a:spcAft>
                <a:spcPts val="600"/>
              </a:spcAft>
              <a:buNone/>
            </a:pPr>
            <a:endParaRPr lang="en-US" sz="1600" dirty="0"/>
          </a:p>
        </p:txBody>
      </p:sp>
    </p:spTree>
    <p:extLst>
      <p:ext uri="{BB962C8B-B14F-4D97-AF65-F5344CB8AC3E}">
        <p14:creationId xmlns:p14="http://schemas.microsoft.com/office/powerpoint/2010/main" val="660060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6D7C-0955-46A1-82E7-261ACACBCE10}"/>
              </a:ext>
            </a:extLst>
          </p:cNvPr>
          <p:cNvSpPr>
            <a:spLocks noGrp="1"/>
          </p:cNvSpPr>
          <p:nvPr>
            <p:ph type="title"/>
          </p:nvPr>
        </p:nvSpPr>
        <p:spPr/>
        <p:txBody>
          <a:bodyPr>
            <a:normAutofit/>
          </a:bodyPr>
          <a:lstStyle/>
          <a:p>
            <a:r>
              <a:rPr lang="en-US" sz="3200" dirty="0"/>
              <a:t>We are eager to help</a:t>
            </a:r>
          </a:p>
        </p:txBody>
      </p:sp>
      <p:sp>
        <p:nvSpPr>
          <p:cNvPr id="3" name="Content Placeholder 2">
            <a:extLst>
              <a:ext uri="{FF2B5EF4-FFF2-40B4-BE49-F238E27FC236}">
                <a16:creationId xmlns:a16="http://schemas.microsoft.com/office/drawing/2014/main" id="{FBB89C52-0A3B-4893-89BE-758CDE2BDB1A}"/>
              </a:ext>
            </a:extLst>
          </p:cNvPr>
          <p:cNvSpPr>
            <a:spLocks noGrp="1"/>
          </p:cNvSpPr>
          <p:nvPr>
            <p:ph idx="1"/>
          </p:nvPr>
        </p:nvSpPr>
        <p:spPr/>
        <p:txBody>
          <a:bodyPr>
            <a:normAutofit fontScale="92500" lnSpcReduction="10000"/>
          </a:bodyPr>
          <a:lstStyle/>
          <a:p>
            <a:pPr marL="0" indent="0" algn="ctr">
              <a:buNone/>
            </a:pPr>
            <a:r>
              <a:rPr lang="en-US" dirty="0"/>
              <a:t>The quickest way to get answers:</a:t>
            </a:r>
          </a:p>
          <a:p>
            <a:pPr marL="0" indent="0" algn="ctr">
              <a:buNone/>
            </a:pPr>
            <a:endParaRPr lang="en-US" dirty="0"/>
          </a:p>
          <a:p>
            <a:pPr marL="0" indent="0" algn="ctr">
              <a:buNone/>
            </a:pPr>
            <a:r>
              <a:rPr lang="en-US" b="1" dirty="0">
                <a:solidFill>
                  <a:schemeClr val="bg2">
                    <a:lumMod val="75000"/>
                  </a:schemeClr>
                </a:solidFill>
                <a:hlinkClick r:id="rId2">
                  <a:extLst>
                    <a:ext uri="{A12FA001-AC4F-418D-AE19-62706E023703}">
                      <ahyp:hlinkClr xmlns:ahyp="http://schemas.microsoft.com/office/drawing/2018/hyperlinkcolor" val="tx"/>
                    </a:ext>
                  </a:extLst>
                </a:hlinkClick>
              </a:rPr>
              <a:t>Judges FAQ</a:t>
            </a:r>
            <a:endParaRPr lang="en-US" b="1" dirty="0">
              <a:solidFill>
                <a:schemeClr val="bg2">
                  <a:lumMod val="75000"/>
                </a:schemeClr>
              </a:solidFill>
            </a:endParaRPr>
          </a:p>
          <a:p>
            <a:pPr marL="0" indent="0" algn="ctr">
              <a:buNone/>
            </a:pPr>
            <a:r>
              <a:rPr lang="en-US" dirty="0"/>
              <a:t> </a:t>
            </a:r>
            <a:r>
              <a:rPr lang="en-US" sz="1600" b="1" i="1" dirty="0"/>
              <a:t>Includes responses to frequently asked questions, and training resources</a:t>
            </a:r>
          </a:p>
          <a:p>
            <a:pPr marL="0" indent="0" algn="ctr">
              <a:buNone/>
            </a:pPr>
            <a:br>
              <a:rPr lang="en-US" dirty="0"/>
            </a:br>
            <a:r>
              <a:rPr lang="en-US" b="1" dirty="0">
                <a:hlinkClick r:id="rId3"/>
              </a:rPr>
              <a:t>awards@case.org</a:t>
            </a:r>
            <a:endParaRPr lang="en-US" b="1" dirty="0"/>
          </a:p>
          <a:p>
            <a:pPr marL="0" indent="0" algn="ctr">
              <a:buNone/>
            </a:pPr>
            <a:r>
              <a:rPr lang="en-US" sz="1600" b="1" i="1" dirty="0"/>
              <a:t>Thanks for including your district/region category name (and entry name, if relevant) in your correspondence. Technical issues? Include screen grabs and your username.</a:t>
            </a:r>
          </a:p>
          <a:p>
            <a:pPr marL="0" indent="0" algn="ctr">
              <a:buNone/>
            </a:pPr>
            <a:endParaRPr lang="en-US" sz="1200" dirty="0"/>
          </a:p>
          <a:p>
            <a:pPr marL="0" indent="0" algn="ctr">
              <a:buNone/>
            </a:pPr>
            <a:endParaRPr lang="en-US" sz="1200" dirty="0"/>
          </a:p>
          <a:p>
            <a:pPr marL="0" indent="0" algn="ctr">
              <a:buNone/>
            </a:pPr>
            <a:r>
              <a:rPr lang="en-US" dirty="0"/>
              <a:t>Drop into our weekly </a:t>
            </a:r>
            <a:r>
              <a:rPr lang="en-US" b="1" dirty="0">
                <a:hlinkClick r:id="rId4">
                  <a:extLst>
                    <a:ext uri="{A12FA001-AC4F-418D-AE19-62706E023703}">
                      <ahyp:hlinkClr xmlns:ahyp="http://schemas.microsoft.com/office/drawing/2018/hyperlinkcolor" val="tx"/>
                    </a:ext>
                  </a:extLst>
                </a:hlinkClick>
              </a:rPr>
              <a:t>Judging Help Office Hour</a:t>
            </a:r>
            <a:r>
              <a:rPr lang="en-US" dirty="0"/>
              <a:t>:</a:t>
            </a:r>
          </a:p>
          <a:p>
            <a:pPr marL="0" indent="0" algn="ctr">
              <a:buNone/>
            </a:pPr>
            <a:r>
              <a:rPr lang="en-US" sz="1600" b="1" dirty="0"/>
              <a:t>Thursdays at 3-4 p.m. Eastern Time</a:t>
            </a:r>
            <a:r>
              <a:rPr lang="en-US" sz="1600" dirty="0"/>
              <a:t> (beginning April 2)</a:t>
            </a:r>
            <a:br>
              <a:rPr lang="en-US" sz="1600" b="1" dirty="0"/>
            </a:br>
            <a:r>
              <a:rPr lang="en-US" sz="1600" b="1" dirty="0">
                <a:hlinkClick r:id="rId5"/>
              </a:rPr>
              <a:t>https://case-org.zoom.us/j/7921364767</a:t>
            </a:r>
            <a:endParaRPr lang="en-US" sz="1600" b="1" dirty="0"/>
          </a:p>
          <a:p>
            <a:pPr marL="0" indent="0" algn="ctr">
              <a:buNone/>
            </a:pPr>
            <a:endParaRPr lang="en-US" sz="2800" dirty="0"/>
          </a:p>
        </p:txBody>
      </p:sp>
    </p:spTree>
    <p:extLst>
      <p:ext uri="{BB962C8B-B14F-4D97-AF65-F5344CB8AC3E}">
        <p14:creationId xmlns:p14="http://schemas.microsoft.com/office/powerpoint/2010/main" val="1363955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F31D498C-5E3B-4D9B-9253-1317BBF2896E}"/>
              </a:ext>
            </a:extLst>
          </p:cNvPr>
          <p:cNvPicPr>
            <a:picLocks noChangeAspect="1"/>
          </p:cNvPicPr>
          <p:nvPr/>
        </p:nvPicPr>
        <p:blipFill>
          <a:blip r:embed="rId4"/>
          <a:stretch>
            <a:fillRect/>
          </a:stretch>
        </p:blipFill>
        <p:spPr>
          <a:xfrm>
            <a:off x="2000250" y="0"/>
            <a:ext cx="5143500" cy="5143500"/>
          </a:xfrm>
          <a:prstGeom prst="rect">
            <a:avLst/>
          </a:prstGeom>
          <a:ln>
            <a:noFill/>
          </a:ln>
        </p:spPr>
      </p:pic>
      <p:sp>
        <p:nvSpPr>
          <p:cNvPr id="2" name="Title 1"/>
          <p:cNvSpPr>
            <a:spLocks noGrp="1"/>
          </p:cNvSpPr>
          <p:nvPr>
            <p:ph type="ctrTitle"/>
          </p:nvPr>
        </p:nvSpPr>
        <p:spPr>
          <a:xfrm>
            <a:off x="2950514" y="1932727"/>
            <a:ext cx="3163505" cy="1459164"/>
          </a:xfrm>
        </p:spPr>
        <p:txBody>
          <a:bodyPr>
            <a:normAutofit fontScale="90000"/>
          </a:bodyPr>
          <a:lstStyle/>
          <a:p>
            <a:pPr algn="ctr"/>
            <a:r>
              <a:rPr lang="en-US" sz="4950" dirty="0">
                <a:solidFill>
                  <a:schemeClr val="accent6">
                    <a:lumMod val="60000"/>
                    <a:lumOff val="40000"/>
                  </a:schemeClr>
                </a:solidFill>
              </a:rPr>
              <a:t>Thank you!</a:t>
            </a:r>
          </a:p>
        </p:txBody>
      </p:sp>
    </p:spTree>
    <p:extLst>
      <p:ext uri="{BB962C8B-B14F-4D97-AF65-F5344CB8AC3E}">
        <p14:creationId xmlns:p14="http://schemas.microsoft.com/office/powerpoint/2010/main" val="2711671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400" dirty="0">
                <a:solidFill>
                  <a:schemeClr val="bg1"/>
                </a:solidFill>
              </a:rPr>
              <a:t>Demo</a:t>
            </a:r>
          </a:p>
        </p:txBody>
      </p:sp>
      <p:sp>
        <p:nvSpPr>
          <p:cNvPr id="7" name="Content Placeholder 6">
            <a:extLst>
              <a:ext uri="{FF2B5EF4-FFF2-40B4-BE49-F238E27FC236}">
                <a16:creationId xmlns:a16="http://schemas.microsoft.com/office/drawing/2014/main" id="{9CB22264-D6EF-45E7-BF05-05D374FE5DC3}"/>
              </a:ext>
            </a:extLst>
          </p:cNvPr>
          <p:cNvSpPr>
            <a:spLocks noGrp="1"/>
          </p:cNvSpPr>
          <p:nvPr>
            <p:ph idx="1"/>
          </p:nvPr>
        </p:nvSpPr>
        <p:spPr>
          <a:xfrm>
            <a:off x="1657350" y="1543051"/>
            <a:ext cx="5829300" cy="628650"/>
          </a:xfrm>
        </p:spPr>
        <p:txBody>
          <a:bodyPr>
            <a:normAutofit fontScale="92500"/>
          </a:bodyPr>
          <a:lstStyle/>
          <a:p>
            <a:pPr marL="0" indent="0">
              <a:buNone/>
            </a:pPr>
            <a:r>
              <a:rPr lang="en-US" dirty="0"/>
              <a:t>https://caseawards.secure-platform.com/a/</a:t>
            </a:r>
          </a:p>
        </p:txBody>
      </p:sp>
    </p:spTree>
    <p:extLst>
      <p:ext uri="{BB962C8B-B14F-4D97-AF65-F5344CB8AC3E}">
        <p14:creationId xmlns:p14="http://schemas.microsoft.com/office/powerpoint/2010/main" val="4265108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42374"/>
            <a:ext cx="8481332" cy="3510553"/>
          </a:xfrm>
        </p:spPr>
        <p:txBody>
          <a:bodyPr vert="horz" lIns="91440" tIns="45720" rIns="91440" bIns="45720" rtlCol="0" anchor="t">
            <a:noAutofit/>
          </a:bodyPr>
          <a:lstStyle/>
          <a:p>
            <a:pPr lvl="0">
              <a:buFont typeface="Wingdings"/>
              <a:buChar char="q"/>
            </a:pPr>
            <a:r>
              <a:rPr lang="en-US" sz="1600" b="1" dirty="0"/>
              <a:t>March 25: </a:t>
            </a:r>
            <a:r>
              <a:rPr lang="en-US" sz="1600" dirty="0"/>
              <a:t>Begin reviewing and scoring entries</a:t>
            </a:r>
          </a:p>
          <a:p>
            <a:pPr lvl="1">
              <a:buFont typeface="Wingdings" panose="05000000000000000000" pitchFamily="2" charset="2"/>
              <a:buChar char="ü"/>
            </a:pPr>
            <a:r>
              <a:rPr lang="en-US" sz="1200" dirty="0">
                <a:solidFill>
                  <a:srgbClr val="C00000"/>
                </a:solidFill>
              </a:rPr>
              <a:t>Connect with your panel</a:t>
            </a:r>
          </a:p>
          <a:p>
            <a:pPr lvl="1">
              <a:buFont typeface="Wingdings" panose="05000000000000000000" pitchFamily="2" charset="2"/>
              <a:buChar char="ü"/>
            </a:pPr>
            <a:r>
              <a:rPr lang="en-US" sz="1200" dirty="0">
                <a:solidFill>
                  <a:srgbClr val="C00000"/>
                </a:solidFill>
              </a:rPr>
              <a:t>Secure date/time to convene panel to select winners</a:t>
            </a:r>
          </a:p>
          <a:p>
            <a:pPr lvl="0">
              <a:buFont typeface="Wingdings"/>
              <a:buChar char="q"/>
            </a:pPr>
            <a:r>
              <a:rPr lang="en-US" sz="1600" b="1" dirty="0"/>
              <a:t>April 22: </a:t>
            </a:r>
            <a:r>
              <a:rPr lang="en-US" sz="1600" dirty="0"/>
              <a:t>Deadline for completing your judging and scoring</a:t>
            </a:r>
          </a:p>
          <a:p>
            <a:pPr marL="0" lvl="0" indent="0">
              <a:buNone/>
            </a:pPr>
            <a:endParaRPr lang="en-US" sz="1600" dirty="0"/>
          </a:p>
          <a:p>
            <a:pPr lvl="0">
              <a:buFont typeface="Wingdings"/>
              <a:buChar char="q"/>
            </a:pPr>
            <a:r>
              <a:rPr lang="en-US" sz="1600" b="1" dirty="0"/>
              <a:t>April 22 – May 27 : </a:t>
            </a:r>
            <a:r>
              <a:rPr lang="en-US" sz="1600" dirty="0"/>
              <a:t>Lead judge convenes your panel to select winners</a:t>
            </a:r>
          </a:p>
          <a:p>
            <a:pPr lvl="1">
              <a:buFont typeface="Wingdings" panose="05000000000000000000" pitchFamily="2" charset="2"/>
              <a:buChar char="ü"/>
            </a:pPr>
            <a:r>
              <a:rPr lang="en-US" sz="1200" dirty="0">
                <a:solidFill>
                  <a:srgbClr val="C00000"/>
                </a:solidFill>
              </a:rPr>
              <a:t>Possible second round of judging for categories with 50+ entries</a:t>
            </a:r>
          </a:p>
          <a:p>
            <a:pPr marL="461962" lvl="1" indent="0">
              <a:buNone/>
            </a:pPr>
            <a:endParaRPr lang="en-US" sz="1200" dirty="0"/>
          </a:p>
          <a:p>
            <a:pPr lvl="0">
              <a:buFont typeface="Wingdings"/>
              <a:buChar char="q"/>
            </a:pPr>
            <a:r>
              <a:rPr lang="en-US" sz="1600" b="1" dirty="0"/>
              <a:t>May 27: </a:t>
            </a:r>
            <a:r>
              <a:rPr lang="en-US" sz="1600" dirty="0"/>
              <a:t>Deadline for lead judges to indicate category winners and provide public comments about the winning entries in OpenWater</a:t>
            </a:r>
          </a:p>
          <a:p>
            <a:pPr lvl="0">
              <a:buFont typeface="Wingdings"/>
              <a:buChar char="q"/>
            </a:pPr>
            <a:endParaRPr lang="en-US" sz="1600" dirty="0"/>
          </a:p>
          <a:p>
            <a:pPr>
              <a:buFont typeface="Wingdings"/>
              <a:buChar char="q"/>
            </a:pPr>
            <a:r>
              <a:rPr lang="en-US" sz="1600" b="1" dirty="0"/>
              <a:t>Late June: </a:t>
            </a:r>
            <a:r>
              <a:rPr lang="en-US" sz="1600" dirty="0"/>
              <a:t>CASE announces winners on the CASE website </a:t>
            </a:r>
          </a:p>
          <a:p>
            <a:pPr marL="0" indent="0">
              <a:buNone/>
            </a:pPr>
            <a:endParaRPr lang="en-US" sz="1600" b="1" dirty="0"/>
          </a:p>
        </p:txBody>
      </p:sp>
      <p:sp>
        <p:nvSpPr>
          <p:cNvPr id="6" name="Title 5">
            <a:extLst>
              <a:ext uri="{FF2B5EF4-FFF2-40B4-BE49-F238E27FC236}">
                <a16:creationId xmlns:a16="http://schemas.microsoft.com/office/drawing/2014/main" id="{CD452C8B-5309-488D-BE5B-A453ABA6A815}"/>
              </a:ext>
            </a:extLst>
          </p:cNvPr>
          <p:cNvSpPr>
            <a:spLocks noGrp="1"/>
          </p:cNvSpPr>
          <p:nvPr>
            <p:ph type="title"/>
          </p:nvPr>
        </p:nvSpPr>
        <p:spPr>
          <a:xfrm>
            <a:off x="457200" y="157649"/>
            <a:ext cx="8229600" cy="681800"/>
          </a:xfrm>
        </p:spPr>
        <p:txBody>
          <a:bodyPr>
            <a:normAutofit/>
          </a:bodyPr>
          <a:lstStyle/>
          <a:p>
            <a:r>
              <a:rPr lang="en-US" sz="3200" dirty="0"/>
              <a:t>Mark your calendars</a:t>
            </a:r>
          </a:p>
        </p:txBody>
      </p:sp>
    </p:spTree>
    <p:extLst>
      <p:ext uri="{BB962C8B-B14F-4D97-AF65-F5344CB8AC3E}">
        <p14:creationId xmlns:p14="http://schemas.microsoft.com/office/powerpoint/2010/main" val="2418152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3CD1FF1-A849-458B-96B5-0FC611126F92}"/>
              </a:ext>
            </a:extLst>
          </p:cNvPr>
          <p:cNvGrpSpPr/>
          <p:nvPr/>
        </p:nvGrpSpPr>
        <p:grpSpPr>
          <a:xfrm>
            <a:off x="0" y="0"/>
            <a:ext cx="9169388" cy="5143500"/>
            <a:chOff x="0" y="0"/>
            <a:chExt cx="9169388" cy="5143500"/>
          </a:xfrm>
        </p:grpSpPr>
        <p:pic>
          <p:nvPicPr>
            <p:cNvPr id="7" name="Picture 6">
              <a:extLst>
                <a:ext uri="{FF2B5EF4-FFF2-40B4-BE49-F238E27FC236}">
                  <a16:creationId xmlns:a16="http://schemas.microsoft.com/office/drawing/2014/main" id="{36C92A06-3688-4E4A-8C4F-715DC76A1173}"/>
                </a:ext>
              </a:extLst>
            </p:cNvPr>
            <p:cNvPicPr>
              <a:picLocks noChangeAspect="1"/>
            </p:cNvPicPr>
            <p:nvPr/>
          </p:nvPicPr>
          <p:blipFill rotWithShape="1">
            <a:blip r:embed="rId2"/>
            <a:srcRect t="2110" b="2387"/>
            <a:stretch/>
          </p:blipFill>
          <p:spPr>
            <a:xfrm>
              <a:off x="0" y="0"/>
              <a:ext cx="9169388" cy="5143500"/>
            </a:xfrm>
            <a:prstGeom prst="rect">
              <a:avLst/>
            </a:prstGeom>
          </p:spPr>
        </p:pic>
        <p:pic>
          <p:nvPicPr>
            <p:cNvPr id="9" name="Picture 8">
              <a:extLst>
                <a:ext uri="{FF2B5EF4-FFF2-40B4-BE49-F238E27FC236}">
                  <a16:creationId xmlns:a16="http://schemas.microsoft.com/office/drawing/2014/main" id="{FC936338-6686-4FE8-8011-7E33CA7AE728}"/>
                </a:ext>
              </a:extLst>
            </p:cNvPr>
            <p:cNvPicPr>
              <a:picLocks noChangeAspect="1"/>
            </p:cNvPicPr>
            <p:nvPr/>
          </p:nvPicPr>
          <p:blipFill>
            <a:blip r:embed="rId3"/>
            <a:stretch>
              <a:fillRect/>
            </a:stretch>
          </p:blipFill>
          <p:spPr>
            <a:xfrm>
              <a:off x="287915" y="3012497"/>
              <a:ext cx="3324204" cy="1759528"/>
            </a:xfrm>
            <a:prstGeom prst="rect">
              <a:avLst/>
            </a:prstGeom>
          </p:spPr>
        </p:pic>
        <p:pic>
          <p:nvPicPr>
            <p:cNvPr id="11" name="Picture 10">
              <a:extLst>
                <a:ext uri="{FF2B5EF4-FFF2-40B4-BE49-F238E27FC236}">
                  <a16:creationId xmlns:a16="http://schemas.microsoft.com/office/drawing/2014/main" id="{A6C1872F-243A-471D-898A-BC1058817BA0}"/>
                </a:ext>
              </a:extLst>
            </p:cNvPr>
            <p:cNvPicPr>
              <a:picLocks noChangeAspect="1"/>
            </p:cNvPicPr>
            <p:nvPr/>
          </p:nvPicPr>
          <p:blipFill>
            <a:blip r:embed="rId3"/>
            <a:stretch>
              <a:fillRect/>
            </a:stretch>
          </p:blipFill>
          <p:spPr>
            <a:xfrm>
              <a:off x="900112" y="3786188"/>
              <a:ext cx="3400425" cy="1078706"/>
            </a:xfrm>
            <a:prstGeom prst="rect">
              <a:avLst/>
            </a:prstGeom>
          </p:spPr>
        </p:pic>
      </p:grpSp>
    </p:spTree>
    <p:extLst>
      <p:ext uri="{BB962C8B-B14F-4D97-AF65-F5344CB8AC3E}">
        <p14:creationId xmlns:p14="http://schemas.microsoft.com/office/powerpoint/2010/main" val="2199264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0" dirty="0"/>
              <a:t>What to Expect: Lead Judges</a:t>
            </a:r>
            <a:endParaRPr lang="en-US" sz="3200" b="0" dirty="0">
              <a:solidFill>
                <a:srgbClr val="1687DD"/>
              </a:solidFill>
            </a:endParaRPr>
          </a:p>
        </p:txBody>
      </p:sp>
      <p:sp>
        <p:nvSpPr>
          <p:cNvPr id="3" name="Content Placeholder 2"/>
          <p:cNvSpPr>
            <a:spLocks noGrp="1"/>
          </p:cNvSpPr>
          <p:nvPr>
            <p:ph idx="1"/>
          </p:nvPr>
        </p:nvSpPr>
        <p:spPr>
          <a:xfrm>
            <a:off x="457200" y="1160094"/>
            <a:ext cx="8487696" cy="3510553"/>
          </a:xfrm>
        </p:spPr>
        <p:txBody>
          <a:bodyPr vert="horz" lIns="68580" tIns="34290" rIns="68580" bIns="34290" rtlCol="0" anchor="t">
            <a:noAutofit/>
          </a:bodyPr>
          <a:lstStyle/>
          <a:p>
            <a:pPr>
              <a:buFont typeface="Wingdings" panose="05000000000000000000" pitchFamily="2" charset="2"/>
              <a:buChar char="§"/>
            </a:pPr>
            <a:r>
              <a:rPr lang="en-US" sz="2000" dirty="0">
                <a:solidFill>
                  <a:srgbClr val="015A84"/>
                </a:solidFill>
                <a:cs typeface="Times New Roman"/>
              </a:rPr>
              <a:t>Lead the judging process for the assigned category.</a:t>
            </a:r>
          </a:p>
          <a:p>
            <a:pPr>
              <a:buFont typeface="Wingdings" panose="05000000000000000000" pitchFamily="2" charset="2"/>
              <a:buChar char="§"/>
            </a:pPr>
            <a:endParaRPr lang="en-US" sz="2000" dirty="0">
              <a:cs typeface="Times New Roman"/>
            </a:endParaRPr>
          </a:p>
          <a:p>
            <a:pPr>
              <a:buFont typeface="Wingdings" panose="05000000000000000000" pitchFamily="2" charset="2"/>
              <a:buChar char="§"/>
            </a:pPr>
            <a:r>
              <a:rPr lang="en-US" sz="2000" dirty="0">
                <a:solidFill>
                  <a:srgbClr val="015A84"/>
                </a:solidFill>
                <a:cs typeface="Times New Roman"/>
              </a:rPr>
              <a:t>Keep judges on schedule, answer their questions about recusals, judging/scoring, and judging criteria.</a:t>
            </a:r>
          </a:p>
          <a:p>
            <a:pPr>
              <a:buFont typeface="Wingdings" panose="05000000000000000000" pitchFamily="2" charset="2"/>
              <a:buChar char="§"/>
            </a:pPr>
            <a:endParaRPr lang="en-US" sz="2000" dirty="0">
              <a:solidFill>
                <a:srgbClr val="015A84"/>
              </a:solidFill>
              <a:cs typeface="Times New Roman"/>
            </a:endParaRPr>
          </a:p>
          <a:p>
            <a:pPr>
              <a:buFont typeface="Wingdings" panose="05000000000000000000" pitchFamily="2" charset="2"/>
              <a:buChar char="§"/>
            </a:pPr>
            <a:r>
              <a:rPr lang="en-US" sz="2000" dirty="0">
                <a:solidFill>
                  <a:srgbClr val="015A84"/>
                </a:solidFill>
                <a:cs typeface="Times New Roman"/>
              </a:rPr>
              <a:t>Schedule and convene judges (virtually) to discuss and select winners.</a:t>
            </a:r>
          </a:p>
          <a:p>
            <a:pPr>
              <a:buFont typeface="Wingdings" panose="05000000000000000000" pitchFamily="2" charset="2"/>
              <a:buChar char="§"/>
            </a:pPr>
            <a:endParaRPr lang="en-US" sz="2000" dirty="0">
              <a:solidFill>
                <a:srgbClr val="015A84"/>
              </a:solidFill>
              <a:cs typeface="Times New Roman"/>
            </a:endParaRPr>
          </a:p>
          <a:p>
            <a:pPr>
              <a:buFont typeface="Wingdings" panose="05000000000000000000" pitchFamily="2" charset="2"/>
              <a:buChar char="§"/>
            </a:pPr>
            <a:r>
              <a:rPr lang="en-US" sz="2000" dirty="0">
                <a:solidFill>
                  <a:srgbClr val="015A84"/>
                </a:solidFill>
                <a:cs typeface="Times New Roman"/>
              </a:rPr>
              <a:t>Provide 2-3 sentences explaining why each winning entry was selected.</a:t>
            </a:r>
          </a:p>
        </p:txBody>
      </p:sp>
    </p:spTree>
    <p:extLst>
      <p:ext uri="{BB962C8B-B14F-4D97-AF65-F5344CB8AC3E}">
        <p14:creationId xmlns:p14="http://schemas.microsoft.com/office/powerpoint/2010/main" val="3600996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5BBE9-A9BB-4914-BE8D-1122D12A2A08}"/>
              </a:ext>
            </a:extLst>
          </p:cNvPr>
          <p:cNvSpPr>
            <a:spLocks noGrp="1"/>
          </p:cNvSpPr>
          <p:nvPr>
            <p:ph type="title"/>
          </p:nvPr>
        </p:nvSpPr>
        <p:spPr/>
        <p:txBody>
          <a:bodyPr>
            <a:normAutofit/>
          </a:bodyPr>
          <a:lstStyle/>
          <a:p>
            <a:r>
              <a:rPr lang="en-US" sz="3200" dirty="0"/>
              <a:t>The Circle of Excellence Panel</a:t>
            </a:r>
          </a:p>
        </p:txBody>
      </p:sp>
      <p:sp>
        <p:nvSpPr>
          <p:cNvPr id="3" name="Content Placeholder 2">
            <a:extLst>
              <a:ext uri="{FF2B5EF4-FFF2-40B4-BE49-F238E27FC236}">
                <a16:creationId xmlns:a16="http://schemas.microsoft.com/office/drawing/2014/main" id="{F25B0026-0F48-4FD2-8402-EB0C01D3E87B}"/>
              </a:ext>
            </a:extLst>
          </p:cNvPr>
          <p:cNvSpPr>
            <a:spLocks noGrp="1"/>
          </p:cNvSpPr>
          <p:nvPr>
            <p:ph idx="1"/>
          </p:nvPr>
        </p:nvSpPr>
        <p:spPr>
          <a:xfrm>
            <a:off x="457200" y="1014899"/>
            <a:ext cx="8229600" cy="3419941"/>
          </a:xfrm>
        </p:spPr>
        <p:txBody>
          <a:bodyPr vert="horz" lIns="91440" tIns="45720" rIns="91440" bIns="45720" rtlCol="0" anchor="t">
            <a:noAutofit/>
          </a:bodyPr>
          <a:lstStyle/>
          <a:p>
            <a:pPr>
              <a:buFont typeface="Wingdings" panose="05000000000000000000" pitchFamily="2" charset="2"/>
              <a:buChar char="§"/>
            </a:pPr>
            <a:r>
              <a:rPr lang="en-US" sz="2000" dirty="0"/>
              <a:t>Neary 100 Circle of Excellence categories</a:t>
            </a:r>
          </a:p>
          <a:p>
            <a:pPr marL="0" indent="0">
              <a:buNone/>
            </a:pPr>
            <a:endParaRPr lang="en-US" sz="2000" dirty="0"/>
          </a:p>
          <a:p>
            <a:pPr>
              <a:buFont typeface="Wingdings" panose="05000000000000000000" pitchFamily="2" charset="2"/>
              <a:buChar char="§"/>
            </a:pPr>
            <a:r>
              <a:rPr lang="en-US" sz="2000" dirty="0"/>
              <a:t>We are aiming to have each category have a judge from each US/Canada district and from at least one of the CASE regions (Asia-Pacific, Europe or Latin America)</a:t>
            </a:r>
          </a:p>
          <a:p>
            <a:pPr marL="0" indent="0">
              <a:buNone/>
            </a:pPr>
            <a:endParaRPr lang="en-US" sz="2000" dirty="0"/>
          </a:p>
          <a:p>
            <a:pPr>
              <a:buFont typeface="Wingdings" panose="05000000000000000000" pitchFamily="2" charset="2"/>
              <a:buChar char="§"/>
            </a:pPr>
            <a:r>
              <a:rPr lang="en-US" sz="2000" dirty="0"/>
              <a:t>6-15 judges on each panel spanning at least three time zones</a:t>
            </a:r>
          </a:p>
          <a:p>
            <a:pPr>
              <a:buFont typeface="Wingdings" panose="05000000000000000000" pitchFamily="2" charset="2"/>
              <a:buChar char="§"/>
            </a:pPr>
            <a:endParaRPr lang="en-US" sz="2000" dirty="0"/>
          </a:p>
          <a:p>
            <a:pPr>
              <a:buFont typeface="Wingdings" panose="05000000000000000000" pitchFamily="2" charset="2"/>
              <a:buChar char="§"/>
            </a:pPr>
            <a:r>
              <a:rPr lang="en-US" sz="2000" dirty="0"/>
              <a:t>CASE members and non-members, from both inside and outside of the education field</a:t>
            </a:r>
          </a:p>
          <a:p>
            <a:pPr>
              <a:buFont typeface="Wingdings" panose="05000000000000000000" pitchFamily="2" charset="2"/>
              <a:buChar char="§"/>
            </a:pPr>
            <a:endParaRPr lang="en-US" sz="2000" dirty="0"/>
          </a:p>
          <a:p>
            <a:pPr>
              <a:buFont typeface="Wingdings" panose="05000000000000000000" pitchFamily="2" charset="2"/>
              <a:buChar char="§"/>
            </a:pPr>
            <a:endParaRPr lang="en-US" sz="2000" dirty="0"/>
          </a:p>
          <a:p>
            <a:pPr>
              <a:buFont typeface="Wingdings" panose="05000000000000000000" pitchFamily="2" charset="2"/>
              <a:buChar char="§"/>
            </a:pPr>
            <a:endParaRPr lang="en-US" sz="2000" dirty="0"/>
          </a:p>
          <a:p>
            <a:pPr marL="0" indent="0">
              <a:buNone/>
            </a:pPr>
            <a:endParaRPr lang="en-US" sz="1600" dirty="0"/>
          </a:p>
          <a:p>
            <a:pPr>
              <a:buFont typeface="Wingdings" panose="05000000000000000000" pitchFamily="2" charset="2"/>
              <a:buChar char="§"/>
            </a:pPr>
            <a:endParaRPr lang="en-US" sz="1600" dirty="0"/>
          </a:p>
          <a:p>
            <a:pPr>
              <a:buFont typeface="Wingdings" panose="05000000000000000000" pitchFamily="2" charset="2"/>
              <a:buChar char="§"/>
            </a:pPr>
            <a:endParaRPr lang="en-US" sz="1600" dirty="0"/>
          </a:p>
        </p:txBody>
      </p:sp>
    </p:spTree>
    <p:extLst>
      <p:ext uri="{BB962C8B-B14F-4D97-AF65-F5344CB8AC3E}">
        <p14:creationId xmlns:p14="http://schemas.microsoft.com/office/powerpoint/2010/main" val="746041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75DEBC70-71E8-4540-99E6-1591F77E524D}"/>
              </a:ext>
            </a:extLst>
          </p:cNvPr>
          <p:cNvSpPr txBox="1">
            <a:spLocks/>
          </p:cNvSpPr>
          <p:nvPr/>
        </p:nvSpPr>
        <p:spPr>
          <a:xfrm>
            <a:off x="457200" y="741555"/>
            <a:ext cx="8229600" cy="3785289"/>
          </a:xfrm>
          <a:prstGeom prst="rect">
            <a:avLst/>
          </a:prstGeom>
        </p:spPr>
        <p:txBody>
          <a:bodyPr>
            <a:noAutofit/>
          </a:bodyPr>
          <a:lstStyle>
            <a:lvl1pPr marL="342900" marR="0" indent="-342900" algn="l" defTabSz="457200" rtl="0" eaLnBrk="1" fontAlgn="auto" latinLnBrk="0" hangingPunct="1">
              <a:lnSpc>
                <a:spcPct val="100000"/>
              </a:lnSpc>
              <a:spcBef>
                <a:spcPts val="0"/>
              </a:spcBef>
              <a:spcAft>
                <a:spcPts val="0"/>
              </a:spcAft>
              <a:buClr>
                <a:schemeClr val="accent6"/>
              </a:buClr>
              <a:buSzPct val="100000"/>
              <a:buFont typeface="Lucida Grande"/>
              <a:buChar char="-"/>
              <a:tabLst/>
              <a:defRPr lang="en-US" sz="2400" b="0" i="0" kern="1200" dirty="0" smtClean="0">
                <a:solidFill>
                  <a:srgbClr val="1687DD"/>
                </a:solidFill>
                <a:effectLst/>
                <a:latin typeface="+mn-lt"/>
                <a:ea typeface="+mn-ea"/>
                <a:cs typeface="Myriad Pro"/>
              </a:defRPr>
            </a:lvl1pPr>
            <a:lvl2pPr marL="688975" marR="0" indent="-227013" algn="l" defTabSz="457200" rtl="0" eaLnBrk="1" fontAlgn="auto" latinLnBrk="0" hangingPunct="1">
              <a:lnSpc>
                <a:spcPct val="100000"/>
              </a:lnSpc>
              <a:spcBef>
                <a:spcPts val="600"/>
              </a:spcBef>
              <a:spcAft>
                <a:spcPts val="600"/>
              </a:spcAft>
              <a:buClr>
                <a:schemeClr val="accent6"/>
              </a:buClr>
              <a:buSzTx/>
              <a:buFont typeface="Wingdings" charset="2"/>
              <a:buChar char="§"/>
              <a:tabLst/>
              <a:defRPr lang="en-US" sz="2000" b="0" i="0" kern="1200" dirty="0" smtClean="0">
                <a:solidFill>
                  <a:srgbClr val="1687DD"/>
                </a:solidFill>
                <a:effectLst/>
                <a:latin typeface="+mn-lt"/>
                <a:ea typeface="+mn-ea"/>
                <a:cs typeface="Myriad Pro"/>
              </a:defRPr>
            </a:lvl2pPr>
            <a:lvl3pPr marL="1143000" marR="0" indent="-228600" algn="l" defTabSz="457200" rtl="0" eaLnBrk="1" fontAlgn="auto" latinLnBrk="0" hangingPunct="1">
              <a:lnSpc>
                <a:spcPct val="100000"/>
              </a:lnSpc>
              <a:spcBef>
                <a:spcPct val="20000"/>
              </a:spcBef>
              <a:spcAft>
                <a:spcPts val="0"/>
              </a:spcAft>
              <a:buClr>
                <a:schemeClr val="accent6"/>
              </a:buClr>
              <a:buSzTx/>
              <a:buFont typeface="Lucida Grande"/>
              <a:buChar char="-"/>
              <a:tabLst/>
              <a:defRPr lang="en-US" sz="1800" b="0" i="0" kern="1200" dirty="0" smtClean="0">
                <a:solidFill>
                  <a:srgbClr val="1687DD"/>
                </a:solidFill>
                <a:effectLst/>
                <a:latin typeface="+mn-lt"/>
                <a:ea typeface="+mn-ea"/>
                <a:cs typeface="Myriad Pro"/>
              </a:defRPr>
            </a:lvl3pPr>
            <a:lvl4pPr marL="1600200" marR="0" indent="-228600" algn="l" defTabSz="457200" rtl="0" eaLnBrk="1" fontAlgn="auto" latinLnBrk="0" hangingPunct="1">
              <a:lnSpc>
                <a:spcPct val="100000"/>
              </a:lnSpc>
              <a:spcBef>
                <a:spcPct val="20000"/>
              </a:spcBef>
              <a:spcAft>
                <a:spcPts val="0"/>
              </a:spcAft>
              <a:buClr>
                <a:schemeClr val="accent6"/>
              </a:buClr>
              <a:buSzTx/>
              <a:buFont typeface="Lucida Grande"/>
              <a:buChar char="-"/>
              <a:tabLst/>
              <a:defRPr lang="en-US" sz="1600" b="0" i="0" kern="1200" dirty="0" smtClean="0">
                <a:solidFill>
                  <a:srgbClr val="1687DD"/>
                </a:solidFill>
                <a:effectLst/>
                <a:latin typeface="+mn-lt"/>
                <a:ea typeface="+mn-ea"/>
                <a:cs typeface="Myriad Pro"/>
              </a:defRPr>
            </a:lvl4pPr>
            <a:lvl5pPr marL="2057400" marR="0" indent="-228600" algn="l" defTabSz="457200" rtl="0" eaLnBrk="1" fontAlgn="auto" latinLnBrk="0" hangingPunct="1">
              <a:lnSpc>
                <a:spcPct val="100000"/>
              </a:lnSpc>
              <a:spcBef>
                <a:spcPct val="20000"/>
              </a:spcBef>
              <a:spcAft>
                <a:spcPts val="0"/>
              </a:spcAft>
              <a:buClr>
                <a:schemeClr val="accent6"/>
              </a:buClr>
              <a:buSzTx/>
              <a:buFont typeface="Lucida Grande"/>
              <a:buChar char="-"/>
              <a:tabLst/>
              <a:defRPr lang="en-US" sz="1400" b="0" i="0" kern="1200" dirty="0" smtClean="0">
                <a:solidFill>
                  <a:srgbClr val="1687DD"/>
                </a:solidFill>
                <a:effectLst/>
                <a:latin typeface="+mn-lt"/>
                <a:ea typeface="+mn-ea"/>
                <a:cs typeface="Myriad Pro"/>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Lucida Grande"/>
              <a:buNone/>
            </a:pPr>
            <a:r>
              <a:rPr lang="en-US" sz="2000" i="1" dirty="0">
                <a:solidFill>
                  <a:srgbClr val="C00000"/>
                </a:solidFill>
                <a:latin typeface="Calibri" panose="020F0502020204030204" pitchFamily="34" charset="0"/>
                <a:ea typeface="Calibri" panose="020F0502020204030204" pitchFamily="34" charset="0"/>
              </a:rPr>
              <a:t>For those categories that receive 50+ entries, we are designing the judging process to be three rounds:</a:t>
            </a:r>
          </a:p>
          <a:p>
            <a:pPr marL="0" indent="0">
              <a:buFont typeface="Lucida Grande"/>
              <a:buNone/>
            </a:pPr>
            <a:endParaRPr lang="en-US" sz="2000" i="1" dirty="0">
              <a:solidFill>
                <a:schemeClr val="tx1"/>
              </a:solidFill>
              <a:latin typeface="Calibri" panose="020F0502020204030204" pitchFamily="34" charset="0"/>
              <a:ea typeface="Calibri" panose="020F0502020204030204" pitchFamily="34" charset="0"/>
            </a:endParaRPr>
          </a:p>
          <a:p>
            <a:pPr>
              <a:buFont typeface="+mj-lt"/>
              <a:buAutoNum type="arabicPeriod"/>
            </a:pPr>
            <a:r>
              <a:rPr lang="en-US" sz="2000" b="1" dirty="0">
                <a:solidFill>
                  <a:schemeClr val="accent6"/>
                </a:solidFill>
                <a:latin typeface="Calibri" panose="020F0502020204030204" pitchFamily="34" charset="0"/>
                <a:ea typeface="Times New Roman" panose="02020603050405020304" pitchFamily="18" charset="0"/>
              </a:rPr>
              <a:t>Round 1: </a:t>
            </a:r>
            <a:r>
              <a:rPr lang="en-US" sz="2000" dirty="0">
                <a:solidFill>
                  <a:schemeClr val="accent6"/>
                </a:solidFill>
                <a:latin typeface="Calibri" panose="020F0502020204030204" pitchFamily="34" charset="0"/>
                <a:ea typeface="Times New Roman" panose="02020603050405020304" pitchFamily="18" charset="0"/>
              </a:rPr>
              <a:t>The entries will be divided across the judging panel. </a:t>
            </a:r>
            <a:endParaRPr lang="en-US" sz="2000" dirty="0">
              <a:solidFill>
                <a:schemeClr val="accent6"/>
              </a:solidFill>
              <a:latin typeface="Calibri" panose="020F0502020204030204" pitchFamily="34" charset="0"/>
              <a:ea typeface="Calibri" panose="020F0502020204030204" pitchFamily="34" charset="0"/>
            </a:endParaRPr>
          </a:p>
          <a:p>
            <a:pPr marL="346075" lvl="1" indent="0">
              <a:spcBef>
                <a:spcPts val="0"/>
              </a:spcBef>
              <a:spcAft>
                <a:spcPts val="0"/>
              </a:spcAft>
              <a:buFont typeface="Wingdings" charset="2"/>
              <a:buNone/>
            </a:pPr>
            <a:r>
              <a:rPr lang="en-US" sz="1600" i="1" dirty="0">
                <a:latin typeface="Calibri" panose="020F0502020204030204" pitchFamily="34" charset="0"/>
                <a:ea typeface="Times New Roman" panose="02020603050405020304" pitchFamily="18" charset="0"/>
              </a:rPr>
              <a:t>The judges review and score the entries (weed out the weak/ identify the truly competitive)</a:t>
            </a:r>
          </a:p>
          <a:p>
            <a:pPr marL="346075" lvl="1" indent="0">
              <a:spcBef>
                <a:spcPts val="0"/>
              </a:spcBef>
              <a:spcAft>
                <a:spcPts val="0"/>
              </a:spcAft>
              <a:buFont typeface="Wingdings" charset="2"/>
              <a:buNone/>
            </a:pPr>
            <a:endParaRPr lang="en-US" sz="1600" i="1" dirty="0">
              <a:latin typeface="Calibri" panose="020F0502020204030204" pitchFamily="34" charset="0"/>
              <a:ea typeface="Calibri" panose="020F0502020204030204" pitchFamily="34" charset="0"/>
            </a:endParaRPr>
          </a:p>
          <a:p>
            <a:pPr>
              <a:buFont typeface="+mj-lt"/>
              <a:buAutoNum type="arabicPeriod"/>
            </a:pPr>
            <a:r>
              <a:rPr lang="en-US" sz="2000" b="1" dirty="0">
                <a:solidFill>
                  <a:schemeClr val="accent6"/>
                </a:solidFill>
                <a:latin typeface="Calibri" panose="020F0502020204030204" pitchFamily="34" charset="0"/>
                <a:ea typeface="Times New Roman" panose="02020603050405020304" pitchFamily="18" charset="0"/>
              </a:rPr>
              <a:t>Round 2: </a:t>
            </a:r>
            <a:r>
              <a:rPr lang="en-US" sz="2000" dirty="0">
                <a:solidFill>
                  <a:schemeClr val="accent6"/>
                </a:solidFill>
                <a:latin typeface="Calibri" panose="020F0502020204030204" pitchFamily="34" charset="0"/>
                <a:ea typeface="Times New Roman" panose="02020603050405020304" pitchFamily="18" charset="0"/>
              </a:rPr>
              <a:t>The entries with the top scores from Round 1 move to Round 2 where all the judges review and score them (identify the strongest contenders). </a:t>
            </a:r>
            <a:r>
              <a:rPr lang="en-US" sz="1600" i="1" dirty="0">
                <a:latin typeface="Calibri" panose="020F0502020204030204" pitchFamily="34" charset="0"/>
              </a:rPr>
              <a:t>Round 2 should begin on or before April 24</a:t>
            </a:r>
          </a:p>
          <a:p>
            <a:pPr>
              <a:buFont typeface="+mj-lt"/>
              <a:buAutoNum type="arabicPeriod"/>
            </a:pPr>
            <a:endParaRPr lang="en-US" sz="2000" dirty="0">
              <a:solidFill>
                <a:schemeClr val="tx1"/>
              </a:solidFill>
              <a:latin typeface="Calibri" panose="020F0502020204030204" pitchFamily="34" charset="0"/>
              <a:ea typeface="Calibri" panose="020F0502020204030204" pitchFamily="34" charset="0"/>
            </a:endParaRPr>
          </a:p>
          <a:p>
            <a:pPr>
              <a:buFont typeface="+mj-lt"/>
              <a:buAutoNum type="arabicPeriod"/>
            </a:pPr>
            <a:r>
              <a:rPr lang="en-US" sz="2000" b="1" dirty="0">
                <a:solidFill>
                  <a:schemeClr val="accent6"/>
                </a:solidFill>
                <a:latin typeface="Calibri" panose="020F0502020204030204" pitchFamily="34" charset="0"/>
                <a:ea typeface="Times New Roman" panose="02020603050405020304" pitchFamily="18" charset="0"/>
              </a:rPr>
              <a:t>Round 3: </a:t>
            </a:r>
            <a:r>
              <a:rPr lang="en-US" sz="2000" dirty="0">
                <a:solidFill>
                  <a:schemeClr val="accent6"/>
                </a:solidFill>
                <a:latin typeface="Calibri" panose="020F0502020204030204" pitchFamily="34" charset="0"/>
                <a:ea typeface="Times New Roman" panose="02020603050405020304" pitchFamily="18" charset="0"/>
              </a:rPr>
              <a:t>The lead judge facilitates winner selection call in which the top contenders from Round 2 are considered for awards.</a:t>
            </a:r>
            <a:endParaRPr lang="en-US" sz="2000" dirty="0">
              <a:solidFill>
                <a:schemeClr val="accent6"/>
              </a:solidFill>
              <a:latin typeface="Calibri" panose="020F0502020204030204" pitchFamily="34" charset="0"/>
              <a:ea typeface="Calibri" panose="020F0502020204030204" pitchFamily="34" charset="0"/>
            </a:endParaRPr>
          </a:p>
        </p:txBody>
      </p:sp>
      <p:sp>
        <p:nvSpPr>
          <p:cNvPr id="6" name="Title 1">
            <a:extLst>
              <a:ext uri="{FF2B5EF4-FFF2-40B4-BE49-F238E27FC236}">
                <a16:creationId xmlns:a16="http://schemas.microsoft.com/office/drawing/2014/main" id="{539B91B5-CE42-4AAE-B02F-C84A5BA15D13}"/>
              </a:ext>
            </a:extLst>
          </p:cNvPr>
          <p:cNvSpPr txBox="1">
            <a:spLocks/>
          </p:cNvSpPr>
          <p:nvPr/>
        </p:nvSpPr>
        <p:spPr>
          <a:xfrm>
            <a:off x="457200" y="14519"/>
            <a:ext cx="4038600" cy="719416"/>
          </a:xfrm>
          <a:prstGeom prst="rect">
            <a:avLst/>
          </a:prstGeom>
        </p:spPr>
        <p:txBody>
          <a:bodyPr vert="horz" lIns="91440" tIns="45720" rIns="91440" bIns="45720" rtlCol="0" anchor="b">
            <a:normAutofit fontScale="75000" lnSpcReduction="20000"/>
          </a:bodyPr>
          <a:lstStyle>
            <a:lvl1pPr algn="ctr" defTabSz="914400">
              <a:spcBef>
                <a:spcPct val="0"/>
              </a:spcBef>
              <a:buNone/>
              <a:defRPr lang="en-US" sz="3200" b="1" i="0" dirty="0">
                <a:solidFill>
                  <a:schemeClr val="tx2"/>
                </a:solidFill>
                <a:latin typeface="+mj-lt"/>
                <a:ea typeface="+mj-ea"/>
                <a:cs typeface="Myriad Pro"/>
              </a:defRPr>
            </a:lvl1pPr>
          </a:lstStyle>
          <a:p>
            <a:pPr algn="l"/>
            <a:br>
              <a:rPr lang="en-US" dirty="0"/>
            </a:br>
            <a:r>
              <a:rPr lang="en-US" dirty="0"/>
              <a:t>Judging </a:t>
            </a:r>
          </a:p>
        </p:txBody>
      </p:sp>
    </p:spTree>
    <p:extLst>
      <p:ext uri="{BB962C8B-B14F-4D97-AF65-F5344CB8AC3E}">
        <p14:creationId xmlns:p14="http://schemas.microsoft.com/office/powerpoint/2010/main" val="3436134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7E3C9-67BD-4194-BD7D-59D1DD88C8FC}"/>
              </a:ext>
            </a:extLst>
          </p:cNvPr>
          <p:cNvSpPr>
            <a:spLocks noGrp="1"/>
          </p:cNvSpPr>
          <p:nvPr>
            <p:ph type="title"/>
          </p:nvPr>
        </p:nvSpPr>
        <p:spPr>
          <a:xfrm>
            <a:off x="533399" y="157649"/>
            <a:ext cx="3962401" cy="719416"/>
          </a:xfrm>
        </p:spPr>
        <p:txBody>
          <a:bodyPr>
            <a:noAutofit/>
          </a:bodyPr>
          <a:lstStyle/>
          <a:p>
            <a:pPr algn="ctr"/>
            <a:br>
              <a:rPr lang="en-US" sz="2800" dirty="0"/>
            </a:br>
            <a:r>
              <a:rPr lang="en-US" sz="2000" dirty="0"/>
              <a:t>About the Entries</a:t>
            </a:r>
            <a:endParaRPr lang="en-US" sz="2800" dirty="0"/>
          </a:p>
        </p:txBody>
      </p:sp>
      <p:sp>
        <p:nvSpPr>
          <p:cNvPr id="3" name="Content Placeholder 2">
            <a:extLst>
              <a:ext uri="{FF2B5EF4-FFF2-40B4-BE49-F238E27FC236}">
                <a16:creationId xmlns:a16="http://schemas.microsoft.com/office/drawing/2014/main" id="{7AB06CD0-29EE-4833-9D24-62613A0BC86B}"/>
              </a:ext>
            </a:extLst>
          </p:cNvPr>
          <p:cNvSpPr>
            <a:spLocks noGrp="1"/>
          </p:cNvSpPr>
          <p:nvPr>
            <p:ph sz="half" idx="1"/>
          </p:nvPr>
        </p:nvSpPr>
        <p:spPr>
          <a:xfrm>
            <a:off x="4648200" y="877065"/>
            <a:ext cx="4038600" cy="2978655"/>
          </a:xfrm>
          <a:ln>
            <a:solidFill>
              <a:schemeClr val="accent1">
                <a:lumMod val="75000"/>
              </a:schemeClr>
            </a:solidFill>
          </a:ln>
        </p:spPr>
        <p:txBody>
          <a:bodyPr vert="horz" lIns="91440" tIns="45720" rIns="91440" bIns="45720" rtlCol="0">
            <a:normAutofit/>
          </a:bodyPr>
          <a:lstStyle/>
          <a:p>
            <a:pPr>
              <a:buFont typeface="Wingdings" panose="05000000000000000000" pitchFamily="2" charset="2"/>
              <a:buChar char="§"/>
            </a:pPr>
            <a:r>
              <a:rPr lang="en-US" sz="1800" b="1" dirty="0"/>
              <a:t>≤49 entries </a:t>
            </a:r>
            <a:r>
              <a:rPr lang="en-US" sz="1800" dirty="0"/>
              <a:t>– all judges will be assigned </a:t>
            </a:r>
            <a:r>
              <a:rPr lang="en-US" sz="1800" b="1" dirty="0"/>
              <a:t>all entries</a:t>
            </a:r>
            <a:r>
              <a:rPr lang="en-US" sz="1800" dirty="0"/>
              <a:t> to score </a:t>
            </a:r>
            <a:r>
              <a:rPr lang="en-US" sz="1800" i="1" dirty="0">
                <a:solidFill>
                  <a:schemeClr val="bg2">
                    <a:lumMod val="75000"/>
                  </a:schemeClr>
                </a:solidFill>
              </a:rPr>
              <a:t>(one round of scoring)</a:t>
            </a:r>
          </a:p>
          <a:p>
            <a:pPr>
              <a:buFont typeface="Wingdings" panose="05000000000000000000" pitchFamily="2" charset="2"/>
              <a:buChar char="§"/>
            </a:pPr>
            <a:endParaRPr lang="en-US" sz="1800" dirty="0"/>
          </a:p>
          <a:p>
            <a:pPr>
              <a:buFont typeface="Wingdings" panose="05000000000000000000" pitchFamily="2" charset="2"/>
              <a:buChar char="§"/>
            </a:pPr>
            <a:r>
              <a:rPr lang="en-US" sz="1800" b="1" dirty="0"/>
              <a:t>50+entries </a:t>
            </a:r>
            <a:r>
              <a:rPr lang="en-US" sz="1800" dirty="0"/>
              <a:t>– each nomination is assigned 1-3 judges to be score in the first round. </a:t>
            </a:r>
          </a:p>
          <a:p>
            <a:endParaRPr lang="en-US" sz="1800" dirty="0"/>
          </a:p>
        </p:txBody>
      </p:sp>
      <p:sp>
        <p:nvSpPr>
          <p:cNvPr id="4" name="Content Placeholder 3">
            <a:extLst>
              <a:ext uri="{FF2B5EF4-FFF2-40B4-BE49-F238E27FC236}">
                <a16:creationId xmlns:a16="http://schemas.microsoft.com/office/drawing/2014/main" id="{00070842-9D84-48FA-A182-609C2B50013B}"/>
              </a:ext>
            </a:extLst>
          </p:cNvPr>
          <p:cNvSpPr>
            <a:spLocks noGrp="1"/>
          </p:cNvSpPr>
          <p:nvPr>
            <p:ph sz="half" idx="2"/>
          </p:nvPr>
        </p:nvSpPr>
        <p:spPr>
          <a:xfrm>
            <a:off x="533400" y="908647"/>
            <a:ext cx="3962401" cy="2947073"/>
          </a:xfrm>
          <a:ln>
            <a:solidFill>
              <a:schemeClr val="accent1">
                <a:lumMod val="75000"/>
              </a:schemeClr>
            </a:solidFill>
          </a:ln>
        </p:spPr>
        <p:txBody>
          <a:bodyPr>
            <a:normAutofit/>
          </a:bodyPr>
          <a:lstStyle/>
          <a:p>
            <a:pPr>
              <a:buFont typeface="Wingdings" panose="05000000000000000000" pitchFamily="2" charset="2"/>
              <a:buChar char="§"/>
            </a:pPr>
            <a:r>
              <a:rPr lang="en-US" sz="1800" dirty="0"/>
              <a:t>Average 40 entries/category</a:t>
            </a:r>
          </a:p>
          <a:p>
            <a:pPr>
              <a:buFont typeface="Wingdings" panose="05000000000000000000" pitchFamily="2" charset="2"/>
              <a:buChar char="§"/>
            </a:pPr>
            <a:endParaRPr lang="en-US" sz="1800" dirty="0"/>
          </a:p>
          <a:p>
            <a:pPr>
              <a:buFont typeface="Wingdings" panose="05000000000000000000" pitchFamily="2" charset="2"/>
              <a:buChar char="§"/>
            </a:pPr>
            <a:r>
              <a:rPr lang="en-US" sz="1800" dirty="0"/>
              <a:t>Ranges from 5 – 200 entries</a:t>
            </a:r>
          </a:p>
          <a:p>
            <a:pPr>
              <a:buFont typeface="Wingdings" panose="05000000000000000000" pitchFamily="2" charset="2"/>
              <a:buChar char="§"/>
            </a:pPr>
            <a:endParaRPr lang="en-US" sz="1800" dirty="0"/>
          </a:p>
          <a:p>
            <a:pPr>
              <a:buFont typeface="Wingdings" panose="05000000000000000000" pitchFamily="2" charset="2"/>
              <a:buChar char="§"/>
            </a:pPr>
            <a:r>
              <a:rPr lang="en-US" sz="1800" dirty="0"/>
              <a:t>60 cat with 45 or fewer entries</a:t>
            </a:r>
          </a:p>
          <a:p>
            <a:pPr marL="0" indent="0">
              <a:buNone/>
            </a:pPr>
            <a:endParaRPr lang="en-US" sz="1800" dirty="0"/>
          </a:p>
          <a:p>
            <a:pPr>
              <a:buFont typeface="Wingdings" panose="05000000000000000000" pitchFamily="2" charset="2"/>
              <a:buChar char="§"/>
            </a:pPr>
            <a:r>
              <a:rPr lang="en-US" sz="1800" dirty="0"/>
              <a:t>7+ cat have 100+ entries</a:t>
            </a:r>
          </a:p>
        </p:txBody>
      </p:sp>
      <p:sp>
        <p:nvSpPr>
          <p:cNvPr id="5" name="Title 1">
            <a:extLst>
              <a:ext uri="{FF2B5EF4-FFF2-40B4-BE49-F238E27FC236}">
                <a16:creationId xmlns:a16="http://schemas.microsoft.com/office/drawing/2014/main" id="{5CEA7459-CDBD-43AF-8B66-7190054DF8D2}"/>
              </a:ext>
            </a:extLst>
          </p:cNvPr>
          <p:cNvSpPr txBox="1">
            <a:spLocks/>
          </p:cNvSpPr>
          <p:nvPr/>
        </p:nvSpPr>
        <p:spPr>
          <a:xfrm>
            <a:off x="4648200" y="104309"/>
            <a:ext cx="4038600" cy="719416"/>
          </a:xfrm>
          <a:prstGeom prst="rect">
            <a:avLst/>
          </a:prstGeom>
        </p:spPr>
        <p:txBody>
          <a:bodyPr vert="horz" lIns="91440" tIns="45720" rIns="91440" bIns="45720" rtlCol="0" anchor="b">
            <a:normAutofit fontScale="60000" lnSpcReduction="20000"/>
          </a:bodyPr>
          <a:lstStyle>
            <a:lvl1pPr algn="ctr" defTabSz="914400">
              <a:spcBef>
                <a:spcPct val="0"/>
              </a:spcBef>
              <a:buNone/>
              <a:defRPr lang="en-US" sz="3200" b="1" i="0" dirty="0">
                <a:solidFill>
                  <a:schemeClr val="tx2"/>
                </a:solidFill>
                <a:latin typeface="+mj-lt"/>
                <a:ea typeface="+mj-ea"/>
                <a:cs typeface="Myriad Pro"/>
              </a:defRPr>
            </a:lvl1pPr>
          </a:lstStyle>
          <a:p>
            <a:br>
              <a:rPr lang="en-US" dirty="0"/>
            </a:br>
            <a:r>
              <a:rPr lang="en-US" dirty="0"/>
              <a:t>Entry Assignment Methodology</a:t>
            </a:r>
          </a:p>
        </p:txBody>
      </p:sp>
      <p:sp>
        <p:nvSpPr>
          <p:cNvPr id="6" name="TextBox 5">
            <a:extLst>
              <a:ext uri="{FF2B5EF4-FFF2-40B4-BE49-F238E27FC236}">
                <a16:creationId xmlns:a16="http://schemas.microsoft.com/office/drawing/2014/main" id="{7CDDA14A-BF19-415C-985A-063DC60B108E}"/>
              </a:ext>
            </a:extLst>
          </p:cNvPr>
          <p:cNvSpPr txBox="1"/>
          <p:nvPr/>
        </p:nvSpPr>
        <p:spPr>
          <a:xfrm>
            <a:off x="533399" y="3987271"/>
            <a:ext cx="8153401" cy="307777"/>
          </a:xfrm>
          <a:prstGeom prst="rect">
            <a:avLst/>
          </a:prstGeom>
          <a:noFill/>
        </p:spPr>
        <p:txBody>
          <a:bodyPr wrap="square" rtlCol="0">
            <a:spAutoFit/>
          </a:bodyPr>
          <a:lstStyle/>
          <a:p>
            <a:pPr algn="ctr"/>
            <a:r>
              <a:rPr lang="en-US" sz="1400" b="1" i="1" dirty="0">
                <a:solidFill>
                  <a:srgbClr val="C00000"/>
                </a:solidFill>
              </a:rPr>
              <a:t>**Assumption: 20-25 min/entry with a 15-20 hour time commitment for scoring</a:t>
            </a:r>
          </a:p>
        </p:txBody>
      </p:sp>
    </p:spTree>
    <p:extLst>
      <p:ext uri="{BB962C8B-B14F-4D97-AF65-F5344CB8AC3E}">
        <p14:creationId xmlns:p14="http://schemas.microsoft.com/office/powerpoint/2010/main" val="1543499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vert="horz" lIns="91440" tIns="45720" rIns="91440" bIns="45720" rtlCol="0" anchor="t" anchorCtr="0">
            <a:noAutofit/>
          </a:bodyPr>
          <a:lstStyle/>
          <a:p>
            <a:r>
              <a:rPr lang="en-US" sz="3600" dirty="0">
                <a:solidFill>
                  <a:schemeClr val="bg1"/>
                </a:solidFill>
              </a:rPr>
              <a:t>Meet and Support Your Panelists</a:t>
            </a:r>
          </a:p>
        </p:txBody>
      </p:sp>
    </p:spTree>
    <p:extLst>
      <p:ext uri="{BB962C8B-B14F-4D97-AF65-F5344CB8AC3E}">
        <p14:creationId xmlns:p14="http://schemas.microsoft.com/office/powerpoint/2010/main" val="57178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ullets">
  <a:themeElements>
    <a:clrScheme name="Custom 1">
      <a:dk1>
        <a:sysClr val="windowText" lastClr="000000"/>
      </a:dk1>
      <a:lt1>
        <a:sysClr val="window" lastClr="FFFFFF"/>
      </a:lt1>
      <a:dk2>
        <a:srgbClr val="0E4063"/>
      </a:dk2>
      <a:lt2>
        <a:srgbClr val="00BDDC"/>
      </a:lt2>
      <a:accent1>
        <a:srgbClr val="A7E078"/>
      </a:accent1>
      <a:accent2>
        <a:srgbClr val="8FD9FB"/>
      </a:accent2>
      <a:accent3>
        <a:srgbClr val="A7E078"/>
      </a:accent3>
      <a:accent4>
        <a:srgbClr val="EB6615"/>
      </a:accent4>
      <a:accent5>
        <a:srgbClr val="1B81C7"/>
      </a:accent5>
      <a:accent6>
        <a:srgbClr val="084083"/>
      </a:accent6>
      <a:hlink>
        <a:srgbClr val="1398A6"/>
      </a:hlink>
      <a:folHlink>
        <a:srgbClr val="B821AD"/>
      </a:folHlink>
    </a:clrScheme>
    <a:fontScheme name="Segoe">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SE_CORP17_Template_16x9_wide screen_with slide numbers.pptx" id="{FF8A2D22-DD70-41D8-B48A-FC6601C27755}" vid="{BF1CDABF-0FEB-438E-AE68-F4ECBE0A14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BD13875DE3CC498378DA1A8600A4A1" ma:contentTypeVersion="13" ma:contentTypeDescription="Create a new document." ma:contentTypeScope="" ma:versionID="c3da2bf7a5bf33412f70ff57e3a34936">
  <xsd:schema xmlns:xsd="http://www.w3.org/2001/XMLSchema" xmlns:xs="http://www.w3.org/2001/XMLSchema" xmlns:p="http://schemas.microsoft.com/office/2006/metadata/properties" xmlns:ns2="765566d0-3094-4311-aecb-390b1d9b8fad" xmlns:ns3="1a63bf82-e28e-45a0-8767-d7226d54d65a" targetNamespace="http://schemas.microsoft.com/office/2006/metadata/properties" ma:root="true" ma:fieldsID="5183f4caba325d764a7c91b78fedccfc" ns2:_="" ns3:_="">
    <xsd:import namespace="765566d0-3094-4311-aecb-390b1d9b8fad"/>
    <xsd:import namespace="1a63bf82-e28e-45a0-8767-d7226d54d6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5566d0-3094-4311-aecb-390b1d9b8f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a63bf82-e28e-45a0-8767-d7226d54d6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8F439E-5D8E-4F5D-A91B-B64D5D144C45}">
  <ds:schemaRefs>
    <ds:schemaRef ds:uri="http://schemas.microsoft.com/sharepoint/v3/contenttype/forms"/>
  </ds:schemaRefs>
</ds:datastoreItem>
</file>

<file path=customXml/itemProps2.xml><?xml version="1.0" encoding="utf-8"?>
<ds:datastoreItem xmlns:ds="http://schemas.openxmlformats.org/officeDocument/2006/customXml" ds:itemID="{246F8887-490A-421C-A207-E8D3606E244F}">
  <ds:schemaRefs>
    <ds:schemaRef ds:uri="http://purl.org/dc/elements/1.1/"/>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1a63bf82-e28e-45a0-8767-d7226d54d65a"/>
    <ds:schemaRef ds:uri="765566d0-3094-4311-aecb-390b1d9b8fad"/>
    <ds:schemaRef ds:uri="http://schemas.microsoft.com/office/2006/metadata/properties"/>
  </ds:schemaRefs>
</ds:datastoreItem>
</file>

<file path=customXml/itemProps3.xml><?xml version="1.0" encoding="utf-8"?>
<ds:datastoreItem xmlns:ds="http://schemas.openxmlformats.org/officeDocument/2006/customXml" ds:itemID="{7CAD987F-A979-4583-9749-97E605E4E223}">
  <ds:schemaRefs>
    <ds:schemaRef ds:uri="1a63bf82-e28e-45a0-8767-d7226d54d65a"/>
    <ds:schemaRef ds:uri="765566d0-3094-4311-aecb-390b1d9b8f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16917</TotalTime>
  <Words>2041</Words>
  <Application>Microsoft Office PowerPoint</Application>
  <PresentationFormat>On-screen Show (16:9)</PresentationFormat>
  <Paragraphs>283</Paragraphs>
  <Slides>40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Lucida Grande</vt:lpstr>
      <vt:lpstr>Segoe UI</vt:lpstr>
      <vt:lpstr>Segoe UI Black</vt:lpstr>
      <vt:lpstr>Segoe UI Semibold</vt:lpstr>
      <vt:lpstr>Times New Roman</vt:lpstr>
      <vt:lpstr>Wingdings</vt:lpstr>
      <vt:lpstr>Bullets</vt:lpstr>
      <vt:lpstr>PowerPoint Presentation</vt:lpstr>
      <vt:lpstr>PowerPoint Presentation</vt:lpstr>
      <vt:lpstr>Breaking it down</vt:lpstr>
      <vt:lpstr>Mark your calendars</vt:lpstr>
      <vt:lpstr>What to Expect: Lead Judges</vt:lpstr>
      <vt:lpstr>The Circle of Excellence Panel</vt:lpstr>
      <vt:lpstr>PowerPoint Presentation</vt:lpstr>
      <vt:lpstr> About the Entries</vt:lpstr>
      <vt:lpstr>Meet and Support Your Panelists</vt:lpstr>
      <vt:lpstr> Confirm Your Panel (OpenWater)</vt:lpstr>
      <vt:lpstr>Meet Your Panelists</vt:lpstr>
      <vt:lpstr>Supporting Your Panel</vt:lpstr>
      <vt:lpstr>Guidance re: Conflicts of Interest</vt:lpstr>
      <vt:lpstr>Supporting Your Panel – Issues with entries</vt:lpstr>
      <vt:lpstr>Things to do </vt:lpstr>
      <vt:lpstr>Access the Entries</vt:lpstr>
      <vt:lpstr>Access the Entries</vt:lpstr>
      <vt:lpstr>Score the Entries</vt:lpstr>
      <vt:lpstr>Winner Selection</vt:lpstr>
      <vt:lpstr> Tips and Tricks </vt:lpstr>
      <vt:lpstr>Winner Selection</vt:lpstr>
      <vt:lpstr>Accessing Judge Team Manager Panel</vt:lpstr>
      <vt:lpstr>Facilitate Winner Selection</vt:lpstr>
      <vt:lpstr>Indicate Winner Type &amp; Add Public Comments</vt:lpstr>
      <vt:lpstr>Panel Discussions</vt:lpstr>
      <vt:lpstr>Recognition Levels</vt:lpstr>
      <vt:lpstr>Public Comment Prompts</vt:lpstr>
      <vt:lpstr>Review and Score Entries</vt:lpstr>
      <vt:lpstr>It will look like this</vt:lpstr>
      <vt:lpstr>You will only see entries assigned to you</vt:lpstr>
      <vt:lpstr>Access the entries</vt:lpstr>
      <vt:lpstr> Score each entry</vt:lpstr>
      <vt:lpstr> Comment on each entry</vt:lpstr>
      <vt:lpstr>Resources &amp; Next Steps</vt:lpstr>
      <vt:lpstr>Tips, Tricks and Don’t Forgets</vt:lpstr>
      <vt:lpstr>Next Steps</vt:lpstr>
      <vt:lpstr>We are eager to help</vt:lpstr>
      <vt:lpstr>Thank you!</vt:lpstr>
      <vt:lpstr>Demo</vt:lpstr>
      <vt:lpstr>PowerPoint Presentation</vt:lpstr>
    </vt:vector>
  </TitlesOfParts>
  <Company>BAV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Asia Costen</dc:creator>
  <cp:lastModifiedBy>Christopher Aguirre</cp:lastModifiedBy>
  <cp:revision>6</cp:revision>
  <cp:lastPrinted>2022-02-07T18:11:38Z</cp:lastPrinted>
  <dcterms:created xsi:type="dcterms:W3CDTF">2020-07-21T18:28:53Z</dcterms:created>
  <dcterms:modified xsi:type="dcterms:W3CDTF">2026-03-12T22:50:21Z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0x01010088BD13875DE3CC498378DA1A8600A4A1</vt:lpwstr>
  </property>
  <property fmtid="{D5CDD505-2E9C-101B-9397-08002B2CF9AE}" pid="3" name="Order">
    <vt:r8>1050100</vt:r8>
  </property>
</Properties>
</file>