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33"/>
  </p:notesMasterIdLst>
  <p:handoutMasterIdLst>
    <p:handoutMasterId r:id="rId34"/>
  </p:handoutMasterIdLst>
  <p:sldIdLst>
    <p:sldId id="388" r:id="rId5"/>
    <p:sldId id="289" r:id="rId6"/>
    <p:sldId id="282" r:id="rId7"/>
    <p:sldId id="297" r:id="rId8"/>
    <p:sldId id="377" r:id="rId9"/>
    <p:sldId id="389" r:id="rId10"/>
    <p:sldId id="343" r:id="rId11"/>
    <p:sldId id="382" r:id="rId12"/>
    <p:sldId id="364" r:id="rId13"/>
    <p:sldId id="363" r:id="rId14"/>
    <p:sldId id="386" r:id="rId15"/>
    <p:sldId id="366" r:id="rId16"/>
    <p:sldId id="340" r:id="rId17"/>
    <p:sldId id="379" r:id="rId18"/>
    <p:sldId id="368" r:id="rId19"/>
    <p:sldId id="390" r:id="rId20"/>
    <p:sldId id="367" r:id="rId21"/>
    <p:sldId id="365" r:id="rId22"/>
    <p:sldId id="325" r:id="rId23"/>
    <p:sldId id="372" r:id="rId24"/>
    <p:sldId id="332" r:id="rId25"/>
    <p:sldId id="392" r:id="rId26"/>
    <p:sldId id="298" r:id="rId27"/>
    <p:sldId id="303" r:id="rId28"/>
    <p:sldId id="391" r:id="rId29"/>
    <p:sldId id="336" r:id="rId30"/>
    <p:sldId id="387" r:id="rId31"/>
    <p:sldId id="393" r:id="rId32"/>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5E656C6-754F-46C5-B5E6-BA3DBC1EEBB8}">
          <p14:sldIdLst>
            <p14:sldId id="388"/>
            <p14:sldId id="289"/>
            <p14:sldId id="282"/>
            <p14:sldId id="297"/>
            <p14:sldId id="377"/>
            <p14:sldId id="389"/>
            <p14:sldId id="343"/>
            <p14:sldId id="382"/>
            <p14:sldId id="364"/>
          </p14:sldIdLst>
        </p14:section>
        <p14:section name="Review and Score Entries" id="{905A8212-9EFD-44ED-9012-FFC3DE2AE08B}">
          <p14:sldIdLst>
            <p14:sldId id="363"/>
            <p14:sldId id="386"/>
            <p14:sldId id="366"/>
            <p14:sldId id="340"/>
            <p14:sldId id="379"/>
            <p14:sldId id="368"/>
            <p14:sldId id="390"/>
          </p14:sldIdLst>
        </p14:section>
        <p14:section name="Winner Selection" id="{0E729597-A7C6-42FE-BFA4-3B4C96506B7C}">
          <p14:sldIdLst>
            <p14:sldId id="367"/>
            <p14:sldId id="365"/>
            <p14:sldId id="325"/>
          </p14:sldIdLst>
        </p14:section>
        <p14:section name="Resources" id="{3C0A1E86-1A5C-400E-BF5E-D12D0B1F5DC4}">
          <p14:sldIdLst>
            <p14:sldId id="372"/>
            <p14:sldId id="332"/>
            <p14:sldId id="392"/>
            <p14:sldId id="298"/>
            <p14:sldId id="303"/>
            <p14:sldId id="391"/>
            <p14:sldId id="336"/>
          </p14:sldIdLst>
        </p14:section>
        <p14:section name="Hidden Slides" id="{BC3EC841-BC51-45CA-B619-6204372EA684}">
          <p14:sldIdLst>
            <p14:sldId id="387"/>
            <p14:sldId id="393"/>
          </p14:sldIdLst>
        </p14:section>
      </p14:sectionLst>
    </p:ext>
    <p:ext uri="{EFAFB233-063F-42B5-8137-9DF3F51BA10A}">
      <p15:sldGuideLst xmlns:p15="http://schemas.microsoft.com/office/powerpoint/2012/main">
        <p15:guide id="1" orient="horz" pos="1620">
          <p15:clr>
            <a:srgbClr val="A4A3A4"/>
          </p15:clr>
        </p15:guide>
        <p15:guide id="2" orient="horz" pos="2972">
          <p15:clr>
            <a:srgbClr val="A4A3A4"/>
          </p15:clr>
        </p15:guide>
        <p15:guide id="3" orient="horz" pos="565">
          <p15:clr>
            <a:srgbClr val="A4A3A4"/>
          </p15:clr>
        </p15:guide>
        <p15:guide id="4" pos="2887">
          <p15:clr>
            <a:srgbClr val="A4A3A4"/>
          </p15:clr>
        </p15:guide>
        <p15:guide id="5" pos="349">
          <p15:clr>
            <a:srgbClr val="A4A3A4"/>
          </p15:clr>
        </p15:guide>
        <p15:guide id="6" pos="5482">
          <p15:clr>
            <a:srgbClr val="A4A3A4"/>
          </p15:clr>
        </p15:guide>
        <p15:guide id="7" pos="297">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A614"/>
    <a:srgbClr val="1B394B"/>
    <a:srgbClr val="015A84"/>
    <a:srgbClr val="CDE1E4"/>
    <a:srgbClr val="FAB60C"/>
    <a:srgbClr val="FCBC09"/>
    <a:srgbClr val="E4E917"/>
    <a:srgbClr val="EAEE50"/>
    <a:srgbClr val="1687D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4" autoAdjust="0"/>
    <p:restoredTop sz="82927" autoAdjust="0"/>
  </p:normalViewPr>
  <p:slideViewPr>
    <p:cSldViewPr snapToGrid="0">
      <p:cViewPr varScale="1">
        <p:scale>
          <a:sx n="121" d="100"/>
          <a:sy n="121" d="100"/>
        </p:scale>
        <p:origin x="1524" y="96"/>
      </p:cViewPr>
      <p:guideLst>
        <p:guide orient="horz" pos="1620"/>
        <p:guide orient="horz" pos="2972"/>
        <p:guide orient="horz" pos="565"/>
        <p:guide pos="2887"/>
        <p:guide pos="349"/>
        <p:guide pos="5482"/>
        <p:guide pos="297"/>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Aguirre" userId="0269ee26-bb81-43cb-91f4-ec14bc771f52" providerId="ADAL" clId="{78D61E30-7E68-4D56-A0DE-FC236B000467}"/>
    <pc:docChg chg="modSld">
      <pc:chgData name="Christopher Aguirre" userId="0269ee26-bb81-43cb-91f4-ec14bc771f52" providerId="ADAL" clId="{78D61E30-7E68-4D56-A0DE-FC236B000467}" dt="2026-03-12T22:53:25.149" v="35" actId="20577"/>
      <pc:docMkLst>
        <pc:docMk/>
      </pc:docMkLst>
      <pc:sldChg chg="modSp mod">
        <pc:chgData name="Christopher Aguirre" userId="0269ee26-bb81-43cb-91f4-ec14bc771f52" providerId="ADAL" clId="{78D61E30-7E68-4D56-A0DE-FC236B000467}" dt="2026-02-27T14:56:06.826" v="9" actId="20577"/>
        <pc:sldMkLst>
          <pc:docMk/>
          <pc:sldMk cId="2418152784" sldId="297"/>
        </pc:sldMkLst>
        <pc:spChg chg="mod">
          <ac:chgData name="Christopher Aguirre" userId="0269ee26-bb81-43cb-91f4-ec14bc771f52" providerId="ADAL" clId="{78D61E30-7E68-4D56-A0DE-FC236B000467}" dt="2026-02-27T14:56:06.826" v="9" actId="20577"/>
          <ac:spMkLst>
            <pc:docMk/>
            <pc:sldMk cId="2418152784" sldId="297"/>
            <ac:spMk id="3" creationId="{00000000-0000-0000-0000-000000000000}"/>
          </ac:spMkLst>
        </pc:spChg>
      </pc:sldChg>
      <pc:sldChg chg="modSp mod">
        <pc:chgData name="Christopher Aguirre" userId="0269ee26-bb81-43cb-91f4-ec14bc771f52" providerId="ADAL" clId="{78D61E30-7E68-4D56-A0DE-FC236B000467}" dt="2026-02-27T15:06:43.674" v="33" actId="20577"/>
        <pc:sldMkLst>
          <pc:docMk/>
          <pc:sldMk cId="660060283" sldId="303"/>
        </pc:sldMkLst>
        <pc:spChg chg="mod">
          <ac:chgData name="Christopher Aguirre" userId="0269ee26-bb81-43cb-91f4-ec14bc771f52" providerId="ADAL" clId="{78D61E30-7E68-4D56-A0DE-FC236B000467}" dt="2026-02-27T15:06:43.674" v="33" actId="20577"/>
          <ac:spMkLst>
            <pc:docMk/>
            <pc:sldMk cId="660060283" sldId="303"/>
            <ac:spMk id="3" creationId="{00000000-0000-0000-0000-000000000000}"/>
          </ac:spMkLst>
        </pc:spChg>
      </pc:sldChg>
      <pc:sldChg chg="modSp mod">
        <pc:chgData name="Christopher Aguirre" userId="0269ee26-bb81-43cb-91f4-ec14bc771f52" providerId="ADAL" clId="{78D61E30-7E68-4D56-A0DE-FC236B000467}" dt="2026-02-27T14:58:20.834" v="25" actId="20577"/>
        <pc:sldMkLst>
          <pc:docMk/>
          <pc:sldMk cId="3801430455" sldId="364"/>
        </pc:sldMkLst>
        <pc:spChg chg="mod">
          <ac:chgData name="Christopher Aguirre" userId="0269ee26-bb81-43cb-91f4-ec14bc771f52" providerId="ADAL" clId="{78D61E30-7E68-4D56-A0DE-FC236B000467}" dt="2026-02-27T14:58:20.834" v="25" actId="20577"/>
          <ac:spMkLst>
            <pc:docMk/>
            <pc:sldMk cId="3801430455" sldId="364"/>
            <ac:spMk id="3" creationId="{29FAB4A8-48D9-4D72-BA6B-8D9B1DA83265}"/>
          </ac:spMkLst>
        </pc:spChg>
      </pc:sldChg>
      <pc:sldChg chg="modSp mod">
        <pc:chgData name="Christopher Aguirre" userId="0269ee26-bb81-43cb-91f4-ec14bc771f52" providerId="ADAL" clId="{78D61E30-7E68-4D56-A0DE-FC236B000467}" dt="2026-03-12T22:53:25.149" v="35" actId="20577"/>
        <pc:sldMkLst>
          <pc:docMk/>
          <pc:sldMk cId="3795733198" sldId="365"/>
        </pc:sldMkLst>
        <pc:spChg chg="mod">
          <ac:chgData name="Christopher Aguirre" userId="0269ee26-bb81-43cb-91f4-ec14bc771f52" providerId="ADAL" clId="{78D61E30-7E68-4D56-A0DE-FC236B000467}" dt="2026-03-12T22:53:25.149" v="35" actId="20577"/>
          <ac:spMkLst>
            <pc:docMk/>
            <pc:sldMk cId="3795733198" sldId="365"/>
            <ac:spMk id="3" creationId="{C34DDA37-6E0E-45FC-8AE7-B3CC4C75DA8F}"/>
          </ac:spMkLst>
        </pc:spChg>
      </pc:sldChg>
      <pc:sldChg chg="modSp mod">
        <pc:chgData name="Christopher Aguirre" userId="0269ee26-bb81-43cb-91f4-ec14bc771f52" providerId="ADAL" clId="{78D61E30-7E68-4D56-A0DE-FC236B000467}" dt="2026-02-27T14:59:09.068" v="27" actId="20577"/>
        <pc:sldMkLst>
          <pc:docMk/>
          <pc:sldMk cId="2853865618" sldId="366"/>
        </pc:sldMkLst>
        <pc:spChg chg="mod">
          <ac:chgData name="Christopher Aguirre" userId="0269ee26-bb81-43cb-91f4-ec14bc771f52" providerId="ADAL" clId="{78D61E30-7E68-4D56-A0DE-FC236B000467}" dt="2026-02-27T14:59:09.068" v="27" actId="20577"/>
          <ac:spMkLst>
            <pc:docMk/>
            <pc:sldMk cId="2853865618" sldId="366"/>
            <ac:spMk id="15" creationId="{194FB987-EF55-4969-91E1-C681DA9551AE}"/>
          </ac:spMkLst>
        </pc:spChg>
      </pc:sldChg>
      <pc:sldChg chg="modSp mod">
        <pc:chgData name="Christopher Aguirre" userId="0269ee26-bb81-43cb-91f4-ec14bc771f52" providerId="ADAL" clId="{78D61E30-7E68-4D56-A0DE-FC236B000467}" dt="2026-02-27T14:57:02.188" v="11" actId="20577"/>
        <pc:sldMkLst>
          <pc:docMk/>
          <pc:sldMk cId="98361227" sldId="377"/>
        </pc:sldMkLst>
        <pc:spChg chg="mod">
          <ac:chgData name="Christopher Aguirre" userId="0269ee26-bb81-43cb-91f4-ec14bc771f52" providerId="ADAL" clId="{78D61E30-7E68-4D56-A0DE-FC236B000467}" dt="2026-02-27T14:57:02.188" v="11" actId="20577"/>
          <ac:spMkLst>
            <pc:docMk/>
            <pc:sldMk cId="98361227" sldId="377"/>
            <ac:spMk id="2" creationId="{D0C5BBE9-A9BB-4914-BE8D-1122D12A2A08}"/>
          </ac:spMkLst>
        </pc:spChg>
      </pc:sldChg>
      <pc:sldChg chg="modSp mod">
        <pc:chgData name="Christopher Aguirre" userId="0269ee26-bb81-43cb-91f4-ec14bc771f52" providerId="ADAL" clId="{78D61E30-7E68-4D56-A0DE-FC236B000467}" dt="2026-02-27T14:57:12.072" v="13" actId="20577"/>
        <pc:sldMkLst>
          <pc:docMk/>
          <pc:sldMk cId="746041217" sldId="389"/>
        </pc:sldMkLst>
        <pc:spChg chg="mod">
          <ac:chgData name="Christopher Aguirre" userId="0269ee26-bb81-43cb-91f4-ec14bc771f52" providerId="ADAL" clId="{78D61E30-7E68-4D56-A0DE-FC236B000467}" dt="2026-02-27T14:57:12.072" v="13" actId="20577"/>
          <ac:spMkLst>
            <pc:docMk/>
            <pc:sldMk cId="746041217" sldId="389"/>
            <ac:spMk id="2" creationId="{D0C5BBE9-A9BB-4914-BE8D-1122D12A2A0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r>
              <a:rPr lang="en-US"/>
              <a:t>Tesaro</a:t>
            </a:r>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6" rIns="93172" bIns="46586" rtlCol="0"/>
          <a:lstStyle>
            <a:lvl1pPr algn="r">
              <a:defRPr sz="1300"/>
            </a:lvl1pPr>
          </a:lstStyle>
          <a:p>
            <a:fld id="{06D7916B-4C23-1E45-BACF-865790542E7F}" type="datetime1">
              <a:rPr lang="en-US" smtClean="0"/>
              <a:t>3/12/2026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r>
              <a:rPr lang="en-US"/>
              <a:t>File Name</a:t>
            </a: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71F5DC04-0DAA-4ACD-B438-E9C0298885B3}" type="slidenum">
              <a:rPr lang="en-US" smtClean="0"/>
              <a:t>‹#›</a:t>
            </a:fld>
            <a:endParaRPr lang="en-US"/>
          </a:p>
        </p:txBody>
      </p:sp>
    </p:spTree>
    <p:extLst>
      <p:ext uri="{BB962C8B-B14F-4D97-AF65-F5344CB8AC3E}">
        <p14:creationId xmlns:p14="http://schemas.microsoft.com/office/powerpoint/2010/main" val="28717219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r>
              <a:rPr lang="en-US" err="1"/>
              <a:t>Tesaro</a:t>
            </a: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1BE3AA62-A08B-A44B-9032-D1B0DCBAAF02}" type="datetime1">
              <a:rPr lang="en-US" smtClean="0"/>
              <a:t>3/12/2026</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r>
              <a:rPr lang="en-US"/>
              <a:t>File Name</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27BD173B-3145-B443-8ABC-932C41CEA6A5}" type="slidenum">
              <a:rPr lang="en-US" smtClean="0"/>
              <a:t>‹#›</a:t>
            </a:fld>
            <a:endParaRPr lang="en-US"/>
          </a:p>
        </p:txBody>
      </p:sp>
    </p:spTree>
    <p:extLst>
      <p:ext uri="{BB962C8B-B14F-4D97-AF65-F5344CB8AC3E}">
        <p14:creationId xmlns:p14="http://schemas.microsoft.com/office/powerpoint/2010/main" val="384928668"/>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3391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pPr defTabSz="931717">
              <a:defRPr/>
            </a:pPr>
            <a:fld id="{7EBB6B60-3492-4C69-9339-FFC95599F207}" type="slidenum">
              <a:rPr lang="en-US">
                <a:solidFill>
                  <a:prstClr val="black"/>
                </a:solidFill>
                <a:latin typeface="Calibri" panose="020F0502020204030204"/>
              </a:rPr>
              <a:pPr defTabSz="931717">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496794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pPr defTabSz="931717">
              <a:defRPr/>
            </a:pPr>
            <a:fld id="{7EBB6B60-3492-4C69-9339-FFC95599F207}" type="slidenum">
              <a:rPr lang="en-US">
                <a:solidFill>
                  <a:prstClr val="black"/>
                </a:solidFill>
                <a:latin typeface="Calibri" panose="020F0502020204030204"/>
              </a:rPr>
              <a:pPr defTabSz="931717">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744360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pPr defTabSz="931717">
              <a:defRPr/>
            </a:pPr>
            <a:fld id="{7EBB6B60-3492-4C69-9339-FFC95599F207}" type="slidenum">
              <a:rPr lang="en-US">
                <a:solidFill>
                  <a:prstClr val="black"/>
                </a:solidFill>
                <a:latin typeface="Calibri" panose="020F0502020204030204"/>
              </a:rPr>
              <a:pPr defTabSz="931717">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028035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pPr defTabSz="931717">
              <a:defRPr/>
            </a:pPr>
            <a:fld id="{7EBB6B60-3492-4C69-9339-FFC95599F207}" type="slidenum">
              <a:rPr lang="en-US">
                <a:solidFill>
                  <a:prstClr val="black"/>
                </a:solidFill>
                <a:latin typeface="Calibri" panose="020F0502020204030204"/>
              </a:rPr>
              <a:pPr defTabSz="931717">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4087543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pPr defTabSz="931717">
              <a:defRPr/>
            </a:pPr>
            <a:fld id="{7EBB6B60-3492-4C69-9339-FFC95599F207}" type="slidenum">
              <a:rPr lang="en-US">
                <a:solidFill>
                  <a:prstClr val="black"/>
                </a:solidFill>
                <a:latin typeface="Calibri" panose="020F0502020204030204"/>
              </a:rPr>
              <a:pPr defTabSz="931717">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559923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345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71" indent="-174671">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defTabSz="931717">
              <a:defRPr/>
            </a:pPr>
            <a:fld id="{7EBB6B60-3492-4C69-9339-FFC95599F207}" type="slidenum">
              <a:rPr lang="en-US">
                <a:solidFill>
                  <a:prstClr val="black"/>
                </a:solidFill>
                <a:latin typeface="Calibri" panose="020F0502020204030204"/>
              </a:rPr>
              <a:pPr defTabSz="931717">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597881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6" indent="-174626">
              <a:buFontTx/>
              <a:buChar char="-"/>
            </a:pPr>
            <a:endParaRPr lang="en-US" baseline="0"/>
          </a:p>
          <a:p>
            <a:pPr marL="174626" indent="-174626">
              <a:buFontTx/>
              <a:buChar char="-"/>
            </a:pPr>
            <a:endParaRPr lang="en-US"/>
          </a:p>
        </p:txBody>
      </p:sp>
      <p:sp>
        <p:nvSpPr>
          <p:cNvPr id="4" name="Slide Number Placeholder 3"/>
          <p:cNvSpPr>
            <a:spLocks noGrp="1"/>
          </p:cNvSpPr>
          <p:nvPr>
            <p:ph type="sldNum" sz="quarter" idx="10"/>
          </p:nvPr>
        </p:nvSpPr>
        <p:spPr/>
        <p:txBody>
          <a:bodyPr/>
          <a:lstStyle/>
          <a:p>
            <a:pPr defTabSz="931581"/>
            <a:fld id="{7EBB6B60-3492-4C69-9339-FFC95599F207}" type="slidenum">
              <a:rPr lang="en-US">
                <a:solidFill>
                  <a:prstClr val="black"/>
                </a:solidFill>
                <a:latin typeface="Calibri" panose="020F0502020204030204"/>
              </a:rPr>
              <a:pPr defTabSz="931581"/>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812079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915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BB6B60-3492-4C69-9339-FFC95599F207}" type="slidenum">
              <a:rPr lang="en-US" smtClean="0"/>
              <a:t>23</a:t>
            </a:fld>
            <a:endParaRPr lang="en-US"/>
          </a:p>
        </p:txBody>
      </p:sp>
    </p:spTree>
    <p:extLst>
      <p:ext uri="{BB962C8B-B14F-4D97-AF65-F5344CB8AC3E}">
        <p14:creationId xmlns:p14="http://schemas.microsoft.com/office/powerpoint/2010/main" val="1995454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BB6B60-3492-4C69-9339-FFC95599F207}" type="slidenum">
              <a:rPr lang="en-US" smtClean="0"/>
              <a:t>26</a:t>
            </a:fld>
            <a:endParaRPr lang="en-US"/>
          </a:p>
        </p:txBody>
      </p:sp>
    </p:spTree>
    <p:extLst>
      <p:ext uri="{BB962C8B-B14F-4D97-AF65-F5344CB8AC3E}">
        <p14:creationId xmlns:p14="http://schemas.microsoft.com/office/powerpoint/2010/main" val="1038954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fld id="{7EBB6B60-3492-4C69-9339-FFC95599F207}" type="slidenum">
              <a:rPr lang="en-US" smtClean="0"/>
              <a:t>4</a:t>
            </a:fld>
            <a:endParaRPr lang="en-US"/>
          </a:p>
        </p:txBody>
      </p:sp>
    </p:spTree>
    <p:extLst>
      <p:ext uri="{BB962C8B-B14F-4D97-AF65-F5344CB8AC3E}">
        <p14:creationId xmlns:p14="http://schemas.microsoft.com/office/powerpoint/2010/main" val="2242526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9294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7486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7EBB6B60-3492-4C69-9339-FFC95599F207}" type="slidenum">
              <a:rPr lang="en-US" smtClean="0"/>
              <a:t>7</a:t>
            </a:fld>
            <a:endParaRPr lang="en-US"/>
          </a:p>
        </p:txBody>
      </p:sp>
    </p:spTree>
    <p:extLst>
      <p:ext uri="{BB962C8B-B14F-4D97-AF65-F5344CB8AC3E}">
        <p14:creationId xmlns:p14="http://schemas.microsoft.com/office/powerpoint/2010/main" val="3179322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8146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8470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7742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lank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7" name="Title Placeholder 1"/>
          <p:cNvSpPr txBox="1">
            <a:spLocks/>
          </p:cNvSpPr>
          <p:nvPr userDrawn="1"/>
        </p:nvSpPr>
        <p:spPr>
          <a:xfrm>
            <a:off x="457200" y="4838699"/>
            <a:ext cx="8229600" cy="296005"/>
          </a:xfrm>
          <a:prstGeom prst="rect">
            <a:avLst/>
          </a:prstGeom>
        </p:spPr>
        <p:txBody>
          <a:bodyPr vert="horz" lIns="91440" tIns="45720" rIns="91440" bIns="45720" rtlCol="0" anchor="b">
            <a:normAutofit/>
          </a:bodyPr>
          <a:lstStyle>
            <a:lvl1pPr algn="l" defTabSz="457200" rtl="0" eaLnBrk="1" latinLnBrk="0" hangingPunct="1">
              <a:lnSpc>
                <a:spcPct val="80000"/>
              </a:lnSpc>
              <a:spcBef>
                <a:spcPct val="0"/>
              </a:spcBef>
              <a:buNone/>
              <a:defRPr sz="2800" b="1" i="0" kern="1200">
                <a:solidFill>
                  <a:srgbClr val="8FD9FB"/>
                </a:solidFill>
                <a:latin typeface="HelveticaNeueLT Pro 55 Roman"/>
                <a:ea typeface="+mj-ea"/>
                <a:cs typeface="HelveticaNeueLT Pro 55 Roman"/>
              </a:defRPr>
            </a:lvl1pPr>
          </a:lstStyle>
          <a:p>
            <a:pPr algn="ctr"/>
            <a:endParaRPr lang="en-US" sz="900" b="0">
              <a:solidFill>
                <a:schemeClr val="bg1">
                  <a:lumMod val="75000"/>
                </a:schemeClr>
              </a:solidFill>
              <a:latin typeface="Arial" panose="020B0604020202020204" pitchFamily="34" charset="0"/>
              <a:cs typeface="Arial" panose="020B0604020202020204" pitchFamily="34" charset="0"/>
            </a:endParaRPr>
          </a:p>
        </p:txBody>
      </p:sp>
      <p:sp>
        <p:nvSpPr>
          <p:cNvPr id="3" name="TextBox 2"/>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
        <p:nvSpPr>
          <p:cNvPr id="6" name="Rectangle 5">
            <a:extLst>
              <a:ext uri="{FF2B5EF4-FFF2-40B4-BE49-F238E27FC236}">
                <a16:creationId xmlns:a16="http://schemas.microsoft.com/office/drawing/2014/main" id="{FC882EE4-9CF5-4DB7-8ACA-DB3DFFBA5F6C}"/>
              </a:ext>
            </a:extLst>
          </p:cNvPr>
          <p:cNvSpPr/>
          <p:nvPr userDrawn="1"/>
        </p:nvSpPr>
        <p:spPr>
          <a:xfrm>
            <a:off x="7514167" y="357662"/>
            <a:ext cx="1087966" cy="838200"/>
          </a:xfrm>
          <a:prstGeom prst="rect">
            <a:avLst/>
          </a:prstGeom>
          <a:solidFill>
            <a:srgbClr val="1B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F5AD247F-3669-47A9-ADB6-BC0D4E7FF3AD}"/>
              </a:ext>
            </a:extLst>
          </p:cNvPr>
          <p:cNvPicPr>
            <a:picLocks noChangeAspect="1"/>
          </p:cNvPicPr>
          <p:nvPr userDrawn="1"/>
        </p:nvPicPr>
        <p:blipFill>
          <a:blip r:embed="rId3"/>
          <a:stretch>
            <a:fillRect/>
          </a:stretch>
        </p:blipFill>
        <p:spPr>
          <a:xfrm>
            <a:off x="7712683" y="418821"/>
            <a:ext cx="715883" cy="715883"/>
          </a:xfrm>
          <a:prstGeom prst="rect">
            <a:avLst/>
          </a:prstGeom>
        </p:spPr>
      </p:pic>
      <p:grpSp>
        <p:nvGrpSpPr>
          <p:cNvPr id="8" name="Group 7">
            <a:extLst>
              <a:ext uri="{FF2B5EF4-FFF2-40B4-BE49-F238E27FC236}">
                <a16:creationId xmlns:a16="http://schemas.microsoft.com/office/drawing/2014/main" id="{563F57EA-5505-4CF2-94E4-319CFBDD797C}"/>
              </a:ext>
            </a:extLst>
          </p:cNvPr>
          <p:cNvGrpSpPr/>
          <p:nvPr userDrawn="1"/>
        </p:nvGrpSpPr>
        <p:grpSpPr>
          <a:xfrm>
            <a:off x="-2" y="0"/>
            <a:ext cx="9144002" cy="5143500"/>
            <a:chOff x="-13629726" y="-32196"/>
            <a:chExt cx="22773726" cy="12810214"/>
          </a:xfrm>
        </p:grpSpPr>
        <p:pic>
          <p:nvPicPr>
            <p:cNvPr id="9" name="Picture 8">
              <a:extLst>
                <a:ext uri="{FF2B5EF4-FFF2-40B4-BE49-F238E27FC236}">
                  <a16:creationId xmlns:a16="http://schemas.microsoft.com/office/drawing/2014/main" id="{B40C9056-B1F7-4A7A-A696-93EB129B5088}"/>
                </a:ext>
              </a:extLst>
            </p:cNvPr>
            <p:cNvPicPr>
              <a:picLocks noChangeAspect="1"/>
            </p:cNvPicPr>
            <p:nvPr/>
          </p:nvPicPr>
          <p:blipFill>
            <a:blip r:embed="rId4"/>
            <a:stretch>
              <a:fillRect/>
            </a:stretch>
          </p:blipFill>
          <p:spPr>
            <a:xfrm>
              <a:off x="0" y="-32195"/>
              <a:ext cx="9144000" cy="4438683"/>
            </a:xfrm>
            <a:prstGeom prst="rect">
              <a:avLst/>
            </a:prstGeom>
          </p:spPr>
        </p:pic>
        <p:pic>
          <p:nvPicPr>
            <p:cNvPr id="10" name="Picture 9">
              <a:extLst>
                <a:ext uri="{FF2B5EF4-FFF2-40B4-BE49-F238E27FC236}">
                  <a16:creationId xmlns:a16="http://schemas.microsoft.com/office/drawing/2014/main" id="{55FDB080-3A5C-4156-AC38-37C3AE02A104}"/>
                </a:ext>
              </a:extLst>
            </p:cNvPr>
            <p:cNvPicPr>
              <a:picLocks noChangeAspect="1"/>
            </p:cNvPicPr>
            <p:nvPr/>
          </p:nvPicPr>
          <p:blipFill rotWithShape="1">
            <a:blip r:embed="rId5"/>
            <a:srcRect b="2625"/>
            <a:stretch/>
          </p:blipFill>
          <p:spPr>
            <a:xfrm rot="5400000">
              <a:off x="2411562" y="2005374"/>
              <a:ext cx="2452717" cy="2279983"/>
            </a:xfrm>
            <a:prstGeom prst="rect">
              <a:avLst/>
            </a:prstGeom>
          </p:spPr>
        </p:pic>
        <p:pic>
          <p:nvPicPr>
            <p:cNvPr id="11" name="Picture 10">
              <a:extLst>
                <a:ext uri="{FF2B5EF4-FFF2-40B4-BE49-F238E27FC236}">
                  <a16:creationId xmlns:a16="http://schemas.microsoft.com/office/drawing/2014/main" id="{9571035E-2E09-49F8-BEE8-B57213BC2E73}"/>
                </a:ext>
              </a:extLst>
            </p:cNvPr>
            <p:cNvPicPr>
              <a:picLocks noChangeAspect="1"/>
            </p:cNvPicPr>
            <p:nvPr/>
          </p:nvPicPr>
          <p:blipFill rotWithShape="1">
            <a:blip r:embed="rId5"/>
            <a:srcRect b="2625"/>
            <a:stretch/>
          </p:blipFill>
          <p:spPr>
            <a:xfrm rot="5400000">
              <a:off x="-7420564" y="-6241355"/>
              <a:ext cx="5352084" cy="17770401"/>
            </a:xfrm>
            <a:prstGeom prst="rect">
              <a:avLst/>
            </a:prstGeom>
          </p:spPr>
        </p:pic>
        <p:pic>
          <p:nvPicPr>
            <p:cNvPr id="12" name="Picture 11">
              <a:extLst>
                <a:ext uri="{FF2B5EF4-FFF2-40B4-BE49-F238E27FC236}">
                  <a16:creationId xmlns:a16="http://schemas.microsoft.com/office/drawing/2014/main" id="{4311564B-933C-4829-9F43-3B151C7BDFFD}"/>
                </a:ext>
              </a:extLst>
            </p:cNvPr>
            <p:cNvPicPr>
              <a:picLocks noChangeAspect="1"/>
            </p:cNvPicPr>
            <p:nvPr/>
          </p:nvPicPr>
          <p:blipFill rotWithShape="1">
            <a:blip r:embed="rId5"/>
            <a:srcRect b="2625"/>
            <a:stretch/>
          </p:blipFill>
          <p:spPr>
            <a:xfrm rot="5400000">
              <a:off x="5678637" y="2223478"/>
              <a:ext cx="1314480" cy="3115932"/>
            </a:xfrm>
            <a:prstGeom prst="rect">
              <a:avLst/>
            </a:prstGeom>
          </p:spPr>
        </p:pic>
        <p:pic>
          <p:nvPicPr>
            <p:cNvPr id="13" name="Picture 12">
              <a:extLst>
                <a:ext uri="{FF2B5EF4-FFF2-40B4-BE49-F238E27FC236}">
                  <a16:creationId xmlns:a16="http://schemas.microsoft.com/office/drawing/2014/main" id="{124FAEC0-A698-4E06-90C8-37145B683EC2}"/>
                </a:ext>
              </a:extLst>
            </p:cNvPr>
            <p:cNvPicPr>
              <a:picLocks noChangeAspect="1"/>
            </p:cNvPicPr>
            <p:nvPr/>
          </p:nvPicPr>
          <p:blipFill rotWithShape="1">
            <a:blip r:embed="rId5"/>
            <a:srcRect b="2625"/>
            <a:stretch/>
          </p:blipFill>
          <p:spPr>
            <a:xfrm rot="5400000">
              <a:off x="-6650520" y="-3016497"/>
              <a:ext cx="8815309" cy="22773721"/>
            </a:xfrm>
            <a:prstGeom prst="rect">
              <a:avLst/>
            </a:prstGeom>
          </p:spPr>
        </p:pic>
      </p:grpSp>
    </p:spTree>
    <p:extLst>
      <p:ext uri="{BB962C8B-B14F-4D97-AF65-F5344CB8AC3E}">
        <p14:creationId xmlns:p14="http://schemas.microsoft.com/office/powerpoint/2010/main" val="644774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z="2000"/>
            </a:lvl1p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2523728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E85563-7B8F-40B0-A767-DE4BB6E44EDC}"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F7F1A9-F890-4D8A-A287-8CDDF9D005CD}" type="slidenum">
              <a:rPr lang="en-US" smtClean="0"/>
              <a:t>‹#›</a:t>
            </a:fld>
            <a:endParaRPr lang="en-US"/>
          </a:p>
        </p:txBody>
      </p:sp>
    </p:spTree>
    <p:extLst>
      <p:ext uri="{BB962C8B-B14F-4D97-AF65-F5344CB8AC3E}">
        <p14:creationId xmlns:p14="http://schemas.microsoft.com/office/powerpoint/2010/main" val="2187006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E85563-7B8F-40B0-A767-DE4BB6E44EDC}" type="datetimeFigureOut">
              <a:rPr lang="en-US" smtClean="0"/>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F7F1A9-F890-4D8A-A287-8CDDF9D005CD}" type="slidenum">
              <a:rPr lang="en-US" smtClean="0"/>
              <a:t>‹#›</a:t>
            </a:fld>
            <a:endParaRPr lang="en-US"/>
          </a:p>
        </p:txBody>
      </p:sp>
    </p:spTree>
    <p:extLst>
      <p:ext uri="{BB962C8B-B14F-4D97-AF65-F5344CB8AC3E}">
        <p14:creationId xmlns:p14="http://schemas.microsoft.com/office/powerpoint/2010/main" val="1030867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F7F1A9-F890-4D8A-A287-8CDDF9D005CD}" type="slidenum">
              <a:rPr lang="en-US" smtClean="0"/>
              <a:t>‹#›</a:t>
            </a:fld>
            <a:endParaRPr lang="en-US"/>
          </a:p>
        </p:txBody>
      </p:sp>
    </p:spTree>
    <p:extLst>
      <p:ext uri="{BB962C8B-B14F-4D97-AF65-F5344CB8AC3E}">
        <p14:creationId xmlns:p14="http://schemas.microsoft.com/office/powerpoint/2010/main" val="4035664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5">
                    <a:lumMod val="75000"/>
                  </a:schemeClr>
                </a:solidFill>
              </a:defRPr>
            </a:lvl1pPr>
            <a:lvl2pPr>
              <a:defRPr>
                <a:solidFill>
                  <a:schemeClr val="accent5">
                    <a:lumMod val="75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marL="0" indent="0">
              <a:defRPr/>
            </a:lvl1p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a:t>
            </a:r>
          </a:p>
          <a:p>
            <a:endParaRPr lang="en-US"/>
          </a:p>
        </p:txBody>
      </p:sp>
    </p:spTree>
    <p:extLst>
      <p:ext uri="{BB962C8B-B14F-4D97-AF65-F5344CB8AC3E}">
        <p14:creationId xmlns:p14="http://schemas.microsoft.com/office/powerpoint/2010/main" val="1177952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lank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7" name="Title Placeholder 1"/>
          <p:cNvSpPr txBox="1">
            <a:spLocks/>
          </p:cNvSpPr>
          <p:nvPr userDrawn="1"/>
        </p:nvSpPr>
        <p:spPr>
          <a:xfrm>
            <a:off x="457200" y="4838699"/>
            <a:ext cx="8229600" cy="296005"/>
          </a:xfrm>
          <a:prstGeom prst="rect">
            <a:avLst/>
          </a:prstGeom>
        </p:spPr>
        <p:txBody>
          <a:bodyPr vert="horz" lIns="91440" tIns="45720" rIns="91440" bIns="45720" rtlCol="0" anchor="b">
            <a:normAutofit/>
          </a:bodyPr>
          <a:lstStyle>
            <a:lvl1pPr algn="l" defTabSz="457200" rtl="0" eaLnBrk="1" latinLnBrk="0" hangingPunct="1">
              <a:lnSpc>
                <a:spcPct val="80000"/>
              </a:lnSpc>
              <a:spcBef>
                <a:spcPct val="0"/>
              </a:spcBef>
              <a:buNone/>
              <a:defRPr sz="2800" b="1" i="0" kern="1200">
                <a:solidFill>
                  <a:srgbClr val="8FD9FB"/>
                </a:solidFill>
                <a:latin typeface="HelveticaNeueLT Pro 55 Roman"/>
                <a:ea typeface="+mj-ea"/>
                <a:cs typeface="HelveticaNeueLT Pro 55 Roman"/>
              </a:defRPr>
            </a:lvl1pPr>
          </a:lstStyle>
          <a:p>
            <a:pPr algn="ctr"/>
            <a:endParaRPr lang="en-US" sz="900" b="0">
              <a:solidFill>
                <a:schemeClr val="bg1">
                  <a:lumMod val="75000"/>
                </a:schemeClr>
              </a:solidFill>
              <a:latin typeface="Arial" panose="020B0604020202020204" pitchFamily="34" charset="0"/>
              <a:cs typeface="Arial" panose="020B0604020202020204" pitchFamily="34" charset="0"/>
            </a:endParaRPr>
          </a:p>
        </p:txBody>
      </p:sp>
      <p:sp>
        <p:nvSpPr>
          <p:cNvPr id="3" name="TextBox 2"/>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
        <p:nvSpPr>
          <p:cNvPr id="6" name="Rectangle 5">
            <a:extLst>
              <a:ext uri="{FF2B5EF4-FFF2-40B4-BE49-F238E27FC236}">
                <a16:creationId xmlns:a16="http://schemas.microsoft.com/office/drawing/2014/main" id="{FC882EE4-9CF5-4DB7-8ACA-DB3DFFBA5F6C}"/>
              </a:ext>
            </a:extLst>
          </p:cNvPr>
          <p:cNvSpPr/>
          <p:nvPr userDrawn="1"/>
        </p:nvSpPr>
        <p:spPr>
          <a:xfrm>
            <a:off x="7514167" y="357662"/>
            <a:ext cx="1087966" cy="838200"/>
          </a:xfrm>
          <a:prstGeom prst="rect">
            <a:avLst/>
          </a:prstGeom>
          <a:solidFill>
            <a:srgbClr val="1B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F5AD247F-3669-47A9-ADB6-BC0D4E7FF3AD}"/>
              </a:ext>
            </a:extLst>
          </p:cNvPr>
          <p:cNvPicPr>
            <a:picLocks noChangeAspect="1"/>
          </p:cNvPicPr>
          <p:nvPr userDrawn="1"/>
        </p:nvPicPr>
        <p:blipFill>
          <a:blip r:embed="rId3"/>
          <a:stretch>
            <a:fillRect/>
          </a:stretch>
        </p:blipFill>
        <p:spPr>
          <a:xfrm>
            <a:off x="7712683" y="418821"/>
            <a:ext cx="715883" cy="715883"/>
          </a:xfrm>
          <a:prstGeom prst="rect">
            <a:avLst/>
          </a:prstGeom>
        </p:spPr>
      </p:pic>
      <p:grpSp>
        <p:nvGrpSpPr>
          <p:cNvPr id="8" name="Group 7">
            <a:extLst>
              <a:ext uri="{FF2B5EF4-FFF2-40B4-BE49-F238E27FC236}">
                <a16:creationId xmlns:a16="http://schemas.microsoft.com/office/drawing/2014/main" id="{28BC7CC4-B823-482F-AEA8-691129BA43C7}"/>
              </a:ext>
            </a:extLst>
          </p:cNvPr>
          <p:cNvGrpSpPr/>
          <p:nvPr userDrawn="1"/>
        </p:nvGrpSpPr>
        <p:grpSpPr>
          <a:xfrm>
            <a:off x="-2" y="0"/>
            <a:ext cx="9144002" cy="5143500"/>
            <a:chOff x="-13629726" y="-32196"/>
            <a:chExt cx="22773726" cy="12810214"/>
          </a:xfrm>
        </p:grpSpPr>
        <p:pic>
          <p:nvPicPr>
            <p:cNvPr id="9" name="Picture 8">
              <a:extLst>
                <a:ext uri="{FF2B5EF4-FFF2-40B4-BE49-F238E27FC236}">
                  <a16:creationId xmlns:a16="http://schemas.microsoft.com/office/drawing/2014/main" id="{3C9A45EB-1F84-4860-922F-55308C30429D}"/>
                </a:ext>
              </a:extLst>
            </p:cNvPr>
            <p:cNvPicPr>
              <a:picLocks noChangeAspect="1"/>
            </p:cNvPicPr>
            <p:nvPr/>
          </p:nvPicPr>
          <p:blipFill>
            <a:blip r:embed="rId4"/>
            <a:stretch>
              <a:fillRect/>
            </a:stretch>
          </p:blipFill>
          <p:spPr>
            <a:xfrm>
              <a:off x="0" y="-32195"/>
              <a:ext cx="9144000" cy="4438683"/>
            </a:xfrm>
            <a:prstGeom prst="rect">
              <a:avLst/>
            </a:prstGeom>
          </p:spPr>
        </p:pic>
        <p:pic>
          <p:nvPicPr>
            <p:cNvPr id="10" name="Picture 9">
              <a:extLst>
                <a:ext uri="{FF2B5EF4-FFF2-40B4-BE49-F238E27FC236}">
                  <a16:creationId xmlns:a16="http://schemas.microsoft.com/office/drawing/2014/main" id="{BFE74C9F-B15A-4F21-926F-AF5CC6491066}"/>
                </a:ext>
              </a:extLst>
            </p:cNvPr>
            <p:cNvPicPr>
              <a:picLocks noChangeAspect="1"/>
            </p:cNvPicPr>
            <p:nvPr/>
          </p:nvPicPr>
          <p:blipFill rotWithShape="1">
            <a:blip r:embed="rId5"/>
            <a:srcRect b="2625"/>
            <a:stretch/>
          </p:blipFill>
          <p:spPr>
            <a:xfrm rot="5400000">
              <a:off x="2411562" y="2005374"/>
              <a:ext cx="2452717" cy="2279983"/>
            </a:xfrm>
            <a:prstGeom prst="rect">
              <a:avLst/>
            </a:prstGeom>
          </p:spPr>
        </p:pic>
        <p:pic>
          <p:nvPicPr>
            <p:cNvPr id="11" name="Picture 10">
              <a:extLst>
                <a:ext uri="{FF2B5EF4-FFF2-40B4-BE49-F238E27FC236}">
                  <a16:creationId xmlns:a16="http://schemas.microsoft.com/office/drawing/2014/main" id="{1AE3D014-B53E-4195-A672-B077453A7509}"/>
                </a:ext>
              </a:extLst>
            </p:cNvPr>
            <p:cNvPicPr>
              <a:picLocks noChangeAspect="1"/>
            </p:cNvPicPr>
            <p:nvPr/>
          </p:nvPicPr>
          <p:blipFill rotWithShape="1">
            <a:blip r:embed="rId5"/>
            <a:srcRect b="2625"/>
            <a:stretch/>
          </p:blipFill>
          <p:spPr>
            <a:xfrm rot="5400000">
              <a:off x="-7420564" y="-6241355"/>
              <a:ext cx="5352084" cy="17770401"/>
            </a:xfrm>
            <a:prstGeom prst="rect">
              <a:avLst/>
            </a:prstGeom>
          </p:spPr>
        </p:pic>
        <p:pic>
          <p:nvPicPr>
            <p:cNvPr id="12" name="Picture 11">
              <a:extLst>
                <a:ext uri="{FF2B5EF4-FFF2-40B4-BE49-F238E27FC236}">
                  <a16:creationId xmlns:a16="http://schemas.microsoft.com/office/drawing/2014/main" id="{E7436E11-1CE0-4FE0-8576-582F05468217}"/>
                </a:ext>
              </a:extLst>
            </p:cNvPr>
            <p:cNvPicPr>
              <a:picLocks noChangeAspect="1"/>
            </p:cNvPicPr>
            <p:nvPr/>
          </p:nvPicPr>
          <p:blipFill rotWithShape="1">
            <a:blip r:embed="rId5"/>
            <a:srcRect b="2625"/>
            <a:stretch/>
          </p:blipFill>
          <p:spPr>
            <a:xfrm rot="5400000">
              <a:off x="5678637" y="2223478"/>
              <a:ext cx="1314480" cy="3115932"/>
            </a:xfrm>
            <a:prstGeom prst="rect">
              <a:avLst/>
            </a:prstGeom>
          </p:spPr>
        </p:pic>
        <p:pic>
          <p:nvPicPr>
            <p:cNvPr id="13" name="Picture 12">
              <a:extLst>
                <a:ext uri="{FF2B5EF4-FFF2-40B4-BE49-F238E27FC236}">
                  <a16:creationId xmlns:a16="http://schemas.microsoft.com/office/drawing/2014/main" id="{614B2187-D9A4-48CA-909F-5ED3F419C0C9}"/>
                </a:ext>
              </a:extLst>
            </p:cNvPr>
            <p:cNvPicPr>
              <a:picLocks noChangeAspect="1"/>
            </p:cNvPicPr>
            <p:nvPr/>
          </p:nvPicPr>
          <p:blipFill rotWithShape="1">
            <a:blip r:embed="rId5"/>
            <a:srcRect b="2625"/>
            <a:stretch/>
          </p:blipFill>
          <p:spPr>
            <a:xfrm rot="5400000">
              <a:off x="-6650520" y="-3016497"/>
              <a:ext cx="8815309" cy="22773721"/>
            </a:xfrm>
            <a:prstGeom prst="rect">
              <a:avLst/>
            </a:prstGeom>
          </p:spPr>
        </p:pic>
      </p:grpSp>
    </p:spTree>
    <p:extLst>
      <p:ext uri="{BB962C8B-B14F-4D97-AF65-F5344CB8AC3E}">
        <p14:creationId xmlns:p14="http://schemas.microsoft.com/office/powerpoint/2010/main" val="553141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Header and Bullets">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nSpc>
                <a:spcPct val="80000"/>
              </a:lnSpc>
              <a:defRPr sz="3200">
                <a:solidFill>
                  <a:schemeClr val="tx2"/>
                </a:solidFill>
              </a:defRPr>
            </a:lvl1pPr>
          </a:lstStyle>
          <a:p>
            <a:r>
              <a:rPr lang="en-US"/>
              <a:t>CLICK TO EDIT MASTER TITLE STYLE</a:t>
            </a:r>
          </a:p>
        </p:txBody>
      </p:sp>
      <p:sp>
        <p:nvSpPr>
          <p:cNvPr id="4" name="Content Placeholder 2"/>
          <p:cNvSpPr>
            <a:spLocks noGrp="1"/>
          </p:cNvSpPr>
          <p:nvPr>
            <p:ph idx="1"/>
          </p:nvPr>
        </p:nvSpPr>
        <p:spPr>
          <a:xfrm>
            <a:off x="457200" y="1182217"/>
            <a:ext cx="8229600" cy="3510553"/>
          </a:xfrm>
          <a:prstGeom prst="rect">
            <a:avLst/>
          </a:prstGeom>
        </p:spPr>
        <p:txBody>
          <a:bodyPr/>
          <a:lstStyle>
            <a:lvl1pPr>
              <a:lnSpc>
                <a:spcPct val="100000"/>
              </a:lnSpc>
              <a:buClr>
                <a:schemeClr val="accent6"/>
              </a:buClr>
              <a:defRPr sz="2400">
                <a:solidFill>
                  <a:srgbClr val="1687DD"/>
                </a:solidFill>
              </a:defRPr>
            </a:lvl1pPr>
            <a:lvl2pPr>
              <a:lnSpc>
                <a:spcPct val="100000"/>
              </a:lnSpc>
              <a:buClr>
                <a:schemeClr val="accent6"/>
              </a:buClr>
              <a:defRPr sz="2000">
                <a:solidFill>
                  <a:srgbClr val="1687DD"/>
                </a:solidFill>
              </a:defRPr>
            </a:lvl2pPr>
            <a:lvl3pPr>
              <a:lnSpc>
                <a:spcPct val="100000"/>
              </a:lnSpc>
              <a:buClr>
                <a:schemeClr val="accent6"/>
              </a:buClr>
              <a:defRPr sz="1800">
                <a:solidFill>
                  <a:srgbClr val="1687DD"/>
                </a:solidFill>
              </a:defRPr>
            </a:lvl3pPr>
            <a:lvl4pPr>
              <a:lnSpc>
                <a:spcPct val="100000"/>
              </a:lnSpc>
              <a:buClr>
                <a:schemeClr val="accent6"/>
              </a:buClr>
              <a:defRPr sz="1600">
                <a:solidFill>
                  <a:srgbClr val="1687DD"/>
                </a:solidFill>
              </a:defRPr>
            </a:lvl4pPr>
            <a:lvl5pPr>
              <a:lnSpc>
                <a:spcPct val="100000"/>
              </a:lnSpc>
              <a:buClr>
                <a:schemeClr val="accent6"/>
              </a:buClr>
              <a:defRPr sz="1400">
                <a:solidFill>
                  <a:srgbClr val="1687D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Tree>
    <p:extLst>
      <p:ext uri="{BB962C8B-B14F-4D97-AF65-F5344CB8AC3E}">
        <p14:creationId xmlns:p14="http://schemas.microsoft.com/office/powerpoint/2010/main" val="1206938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6" name="Text Placeholder 2"/>
          <p:cNvSpPr>
            <a:spLocks noGrp="1"/>
          </p:cNvSpPr>
          <p:nvPr>
            <p:ph type="body" idx="1"/>
          </p:nvPr>
        </p:nvSpPr>
        <p:spPr>
          <a:xfrm>
            <a:off x="529342" y="2625305"/>
            <a:ext cx="8081258" cy="857250"/>
          </a:xfrm>
          <a:prstGeom prst="rect">
            <a:avLst/>
          </a:prstGeom>
        </p:spPr>
        <p:txBody>
          <a:bodyPr vert="horz" lIns="91440" tIns="45720" rIns="91440" bIns="45720" rtlCol="0" anchor="t" anchorCtr="0">
            <a:normAutofit/>
          </a:bodyPr>
          <a:lstStyle>
            <a:lvl1pPr marL="0" indent="0" algn="l">
              <a:lnSpc>
                <a:spcPct val="80000"/>
              </a:lnSpc>
              <a:buFontTx/>
              <a:buNone/>
              <a:defRPr lang="en-US" dirty="0" smtClean="0">
                <a:solidFill>
                  <a:schemeClr val="tx2">
                    <a:lumMod val="40000"/>
                    <a:lumOff val="60000"/>
                  </a:schemeClr>
                </a:solidFill>
                <a:effectLst/>
                <a:latin typeface="+mn-lt"/>
                <a:ea typeface="+mj-ea"/>
                <a:cs typeface="Myriad Pro"/>
              </a:defRPr>
            </a:lvl1pPr>
          </a:lstStyle>
          <a:p>
            <a:pPr marL="0" lvl="0" defTabSz="457200">
              <a:lnSpc>
                <a:spcPct val="80000"/>
              </a:lnSpc>
              <a:spcBef>
                <a:spcPct val="0"/>
              </a:spcBef>
            </a:pPr>
            <a:r>
              <a:rPr lang="en-US"/>
              <a:t>Click to edit Master text styles</a:t>
            </a:r>
          </a:p>
        </p:txBody>
      </p:sp>
      <p:sp>
        <p:nvSpPr>
          <p:cNvPr id="7" name="Title Placeholder 1"/>
          <p:cNvSpPr txBox="1">
            <a:spLocks/>
          </p:cNvSpPr>
          <p:nvPr userDrawn="1"/>
        </p:nvSpPr>
        <p:spPr>
          <a:xfrm>
            <a:off x="457200" y="4838699"/>
            <a:ext cx="8229600" cy="296005"/>
          </a:xfrm>
          <a:prstGeom prst="rect">
            <a:avLst/>
          </a:prstGeom>
        </p:spPr>
        <p:txBody>
          <a:bodyPr vert="horz" lIns="91440" tIns="45720" rIns="91440" bIns="45720" rtlCol="0" anchor="b">
            <a:normAutofit/>
          </a:bodyPr>
          <a:lstStyle>
            <a:lvl1pPr algn="l" defTabSz="457200" rtl="0" eaLnBrk="1" latinLnBrk="0" hangingPunct="1">
              <a:lnSpc>
                <a:spcPct val="80000"/>
              </a:lnSpc>
              <a:spcBef>
                <a:spcPct val="0"/>
              </a:spcBef>
              <a:buNone/>
              <a:defRPr sz="2800" b="1" i="0" kern="1200">
                <a:solidFill>
                  <a:srgbClr val="8FD9FB"/>
                </a:solidFill>
                <a:latin typeface="HelveticaNeueLT Pro 55 Roman"/>
                <a:ea typeface="+mj-ea"/>
                <a:cs typeface="HelveticaNeueLT Pro 55 Roman"/>
              </a:defRPr>
            </a:lvl1pPr>
          </a:lstStyle>
          <a:p>
            <a:pPr algn="ctr"/>
            <a:endParaRPr lang="en-US" sz="900" b="0">
              <a:solidFill>
                <a:schemeClr val="bg1">
                  <a:lumMod val="75000"/>
                </a:schemeClr>
              </a:solidFill>
              <a:latin typeface="Arial" panose="020B0604020202020204" pitchFamily="34" charset="0"/>
              <a:cs typeface="Arial" panose="020B0604020202020204" pitchFamily="34" charset="0"/>
            </a:endParaRPr>
          </a:p>
        </p:txBody>
      </p:sp>
      <p:sp>
        <p:nvSpPr>
          <p:cNvPr id="8" name="Title 1"/>
          <p:cNvSpPr>
            <a:spLocks noGrp="1"/>
          </p:cNvSpPr>
          <p:nvPr>
            <p:ph type="title" hasCustomPrompt="1"/>
          </p:nvPr>
        </p:nvSpPr>
        <p:spPr>
          <a:xfrm>
            <a:off x="520862" y="1850682"/>
            <a:ext cx="8089737" cy="625818"/>
          </a:xfrm>
        </p:spPr>
        <p:txBody>
          <a:bodyPr anchor="t" anchorCtr="0">
            <a:noAutofit/>
          </a:bodyPr>
          <a:lstStyle>
            <a:lvl1pPr algn="l">
              <a:lnSpc>
                <a:spcPct val="80000"/>
              </a:lnSpc>
              <a:defRPr lang="en-US" sz="4400" dirty="0">
                <a:gradFill flip="none" rotWithShape="1">
                  <a:gsLst>
                    <a:gs pos="100000">
                      <a:srgbClr val="ABDDFF"/>
                    </a:gs>
                    <a:gs pos="57000">
                      <a:srgbClr val="FFFFFF"/>
                    </a:gs>
                  </a:gsLst>
                  <a:path path="circle">
                    <a:fillToRect l="50000" t="50000" r="50000" b="50000"/>
                  </a:path>
                  <a:tileRect/>
                </a:gradFill>
                <a:effectLst/>
                <a:latin typeface="+mj-lt"/>
                <a:cs typeface="Myriad Pro"/>
              </a:defRPr>
            </a:lvl1pPr>
          </a:lstStyle>
          <a:p>
            <a:pPr marL="0" lvl="0" defTabSz="457200"/>
            <a:r>
              <a:rPr lang="en-US"/>
              <a:t>CLICK TO EDIT</a:t>
            </a:r>
          </a:p>
        </p:txBody>
      </p:sp>
      <p:sp>
        <p:nvSpPr>
          <p:cNvPr id="9" name="TextBox 8"/>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
        <p:nvSpPr>
          <p:cNvPr id="3" name="Rectangle 2">
            <a:extLst>
              <a:ext uri="{FF2B5EF4-FFF2-40B4-BE49-F238E27FC236}">
                <a16:creationId xmlns:a16="http://schemas.microsoft.com/office/drawing/2014/main" id="{15EF929E-31E4-4068-BD96-7E6DF3B50153}"/>
              </a:ext>
            </a:extLst>
          </p:cNvPr>
          <p:cNvSpPr/>
          <p:nvPr userDrawn="1"/>
        </p:nvSpPr>
        <p:spPr>
          <a:xfrm>
            <a:off x="7514167" y="357662"/>
            <a:ext cx="1087966" cy="838200"/>
          </a:xfrm>
          <a:prstGeom prst="rect">
            <a:avLst/>
          </a:prstGeom>
          <a:solidFill>
            <a:srgbClr val="1B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9624520F-423A-43E8-B203-4F8CFFF71AA2}"/>
              </a:ext>
            </a:extLst>
          </p:cNvPr>
          <p:cNvPicPr>
            <a:picLocks noChangeAspect="1"/>
          </p:cNvPicPr>
          <p:nvPr userDrawn="1"/>
        </p:nvPicPr>
        <p:blipFill>
          <a:blip r:embed="rId3"/>
          <a:stretch>
            <a:fillRect/>
          </a:stretch>
        </p:blipFill>
        <p:spPr>
          <a:xfrm>
            <a:off x="7712683" y="418821"/>
            <a:ext cx="715883" cy="715883"/>
          </a:xfrm>
          <a:prstGeom prst="rect">
            <a:avLst/>
          </a:prstGeom>
        </p:spPr>
      </p:pic>
      <p:grpSp>
        <p:nvGrpSpPr>
          <p:cNvPr id="10" name="Group 9">
            <a:extLst>
              <a:ext uri="{FF2B5EF4-FFF2-40B4-BE49-F238E27FC236}">
                <a16:creationId xmlns:a16="http://schemas.microsoft.com/office/drawing/2014/main" id="{9497D29F-5E35-49F0-B712-364257573556}"/>
              </a:ext>
            </a:extLst>
          </p:cNvPr>
          <p:cNvGrpSpPr/>
          <p:nvPr userDrawn="1"/>
        </p:nvGrpSpPr>
        <p:grpSpPr>
          <a:xfrm>
            <a:off x="-2" y="0"/>
            <a:ext cx="9144002" cy="5143500"/>
            <a:chOff x="-13629726" y="-32196"/>
            <a:chExt cx="22773726" cy="12810214"/>
          </a:xfrm>
        </p:grpSpPr>
        <p:pic>
          <p:nvPicPr>
            <p:cNvPr id="11" name="Picture 10">
              <a:extLst>
                <a:ext uri="{FF2B5EF4-FFF2-40B4-BE49-F238E27FC236}">
                  <a16:creationId xmlns:a16="http://schemas.microsoft.com/office/drawing/2014/main" id="{D1240616-835D-4C89-92D9-7F61C85BBB0D}"/>
                </a:ext>
              </a:extLst>
            </p:cNvPr>
            <p:cNvPicPr>
              <a:picLocks noChangeAspect="1"/>
            </p:cNvPicPr>
            <p:nvPr/>
          </p:nvPicPr>
          <p:blipFill>
            <a:blip r:embed="rId4"/>
            <a:stretch>
              <a:fillRect/>
            </a:stretch>
          </p:blipFill>
          <p:spPr>
            <a:xfrm>
              <a:off x="0" y="-32195"/>
              <a:ext cx="9144000" cy="4438683"/>
            </a:xfrm>
            <a:prstGeom prst="rect">
              <a:avLst/>
            </a:prstGeom>
          </p:spPr>
        </p:pic>
        <p:pic>
          <p:nvPicPr>
            <p:cNvPr id="12" name="Picture 11">
              <a:extLst>
                <a:ext uri="{FF2B5EF4-FFF2-40B4-BE49-F238E27FC236}">
                  <a16:creationId xmlns:a16="http://schemas.microsoft.com/office/drawing/2014/main" id="{1DC012AC-7F91-4CF0-B024-2C33E698658D}"/>
                </a:ext>
              </a:extLst>
            </p:cNvPr>
            <p:cNvPicPr>
              <a:picLocks noChangeAspect="1"/>
            </p:cNvPicPr>
            <p:nvPr/>
          </p:nvPicPr>
          <p:blipFill rotWithShape="1">
            <a:blip r:embed="rId5"/>
            <a:srcRect b="2625"/>
            <a:stretch/>
          </p:blipFill>
          <p:spPr>
            <a:xfrm rot="5400000">
              <a:off x="2411562" y="2005374"/>
              <a:ext cx="2452717" cy="2279983"/>
            </a:xfrm>
            <a:prstGeom prst="rect">
              <a:avLst/>
            </a:prstGeom>
          </p:spPr>
        </p:pic>
        <p:pic>
          <p:nvPicPr>
            <p:cNvPr id="13" name="Picture 12">
              <a:extLst>
                <a:ext uri="{FF2B5EF4-FFF2-40B4-BE49-F238E27FC236}">
                  <a16:creationId xmlns:a16="http://schemas.microsoft.com/office/drawing/2014/main" id="{CADA39E7-A307-4FEB-A53B-695E99A38419}"/>
                </a:ext>
              </a:extLst>
            </p:cNvPr>
            <p:cNvPicPr>
              <a:picLocks noChangeAspect="1"/>
            </p:cNvPicPr>
            <p:nvPr/>
          </p:nvPicPr>
          <p:blipFill rotWithShape="1">
            <a:blip r:embed="rId5"/>
            <a:srcRect b="2625"/>
            <a:stretch/>
          </p:blipFill>
          <p:spPr>
            <a:xfrm rot="5400000">
              <a:off x="-7420564" y="-6241355"/>
              <a:ext cx="5352084" cy="17770401"/>
            </a:xfrm>
            <a:prstGeom prst="rect">
              <a:avLst/>
            </a:prstGeom>
          </p:spPr>
        </p:pic>
        <p:pic>
          <p:nvPicPr>
            <p:cNvPr id="14" name="Picture 13">
              <a:extLst>
                <a:ext uri="{FF2B5EF4-FFF2-40B4-BE49-F238E27FC236}">
                  <a16:creationId xmlns:a16="http://schemas.microsoft.com/office/drawing/2014/main" id="{A32A412B-6AFC-4E68-BE83-C8EB59D9D9AA}"/>
                </a:ext>
              </a:extLst>
            </p:cNvPr>
            <p:cNvPicPr>
              <a:picLocks noChangeAspect="1"/>
            </p:cNvPicPr>
            <p:nvPr/>
          </p:nvPicPr>
          <p:blipFill rotWithShape="1">
            <a:blip r:embed="rId5"/>
            <a:srcRect b="2625"/>
            <a:stretch/>
          </p:blipFill>
          <p:spPr>
            <a:xfrm rot="5400000">
              <a:off x="5678637" y="2223478"/>
              <a:ext cx="1314480" cy="3115932"/>
            </a:xfrm>
            <a:prstGeom prst="rect">
              <a:avLst/>
            </a:prstGeom>
          </p:spPr>
        </p:pic>
        <p:pic>
          <p:nvPicPr>
            <p:cNvPr id="15" name="Picture 14">
              <a:extLst>
                <a:ext uri="{FF2B5EF4-FFF2-40B4-BE49-F238E27FC236}">
                  <a16:creationId xmlns:a16="http://schemas.microsoft.com/office/drawing/2014/main" id="{744E2D36-EB5B-48EB-8037-188B1D369B39}"/>
                </a:ext>
              </a:extLst>
            </p:cNvPr>
            <p:cNvPicPr>
              <a:picLocks noChangeAspect="1"/>
            </p:cNvPicPr>
            <p:nvPr/>
          </p:nvPicPr>
          <p:blipFill rotWithShape="1">
            <a:blip r:embed="rId5"/>
            <a:srcRect b="2625"/>
            <a:stretch/>
          </p:blipFill>
          <p:spPr>
            <a:xfrm rot="5400000">
              <a:off x="-6650520" y="-3016497"/>
              <a:ext cx="8815309" cy="22773721"/>
            </a:xfrm>
            <a:prstGeom prst="rect">
              <a:avLst/>
            </a:prstGeom>
          </p:spPr>
        </p:pic>
      </p:grpSp>
    </p:spTree>
    <p:extLst>
      <p:ext uri="{BB962C8B-B14F-4D97-AF65-F5344CB8AC3E}">
        <p14:creationId xmlns:p14="http://schemas.microsoft.com/office/powerpoint/2010/main" val="4004069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and Bullets">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p:txBody>
          <a:bodyPr>
            <a:normAutofit/>
          </a:bodyPr>
          <a:lstStyle>
            <a:lvl1pPr>
              <a:lnSpc>
                <a:spcPct val="80000"/>
              </a:lnSpc>
              <a:defRPr>
                <a:solidFill>
                  <a:schemeClr val="tx2"/>
                </a:solidFill>
              </a:defRPr>
            </a:lvl1pPr>
          </a:lstStyle>
          <a:p>
            <a:r>
              <a:rPr lang="en-US"/>
              <a:t>CLICK TO EDIT MASTER TITLE STYLE</a:t>
            </a:r>
          </a:p>
        </p:txBody>
      </p:sp>
      <p:sp>
        <p:nvSpPr>
          <p:cNvPr id="4" name="Content Placeholder 2"/>
          <p:cNvSpPr>
            <a:spLocks noGrp="1"/>
          </p:cNvSpPr>
          <p:nvPr userDrawn="1">
            <p:ph idx="1"/>
          </p:nvPr>
        </p:nvSpPr>
        <p:spPr>
          <a:xfrm>
            <a:off x="457200" y="1182217"/>
            <a:ext cx="8229600" cy="3510553"/>
          </a:xfrm>
          <a:prstGeom prst="rect">
            <a:avLst/>
          </a:prstGeom>
        </p:spPr>
        <p:txBody>
          <a:bodyPr/>
          <a:lstStyle>
            <a:lvl1pPr>
              <a:lnSpc>
                <a:spcPct val="100000"/>
              </a:lnSpc>
              <a:buClr>
                <a:schemeClr val="accent6"/>
              </a:buClr>
              <a:defRPr sz="2400">
                <a:solidFill>
                  <a:schemeClr val="accent5">
                    <a:lumMod val="75000"/>
                  </a:schemeClr>
                </a:solidFill>
              </a:defRPr>
            </a:lvl1pPr>
            <a:lvl2pPr>
              <a:lnSpc>
                <a:spcPct val="100000"/>
              </a:lnSpc>
              <a:buClr>
                <a:schemeClr val="accent6"/>
              </a:buClr>
              <a:defRPr sz="2000">
                <a:solidFill>
                  <a:schemeClr val="accent5">
                    <a:lumMod val="75000"/>
                  </a:schemeClr>
                </a:solidFill>
              </a:defRPr>
            </a:lvl2pPr>
            <a:lvl3pPr>
              <a:lnSpc>
                <a:spcPct val="100000"/>
              </a:lnSpc>
              <a:buClr>
                <a:schemeClr val="accent6"/>
              </a:buClr>
              <a:defRPr sz="1800">
                <a:solidFill>
                  <a:schemeClr val="accent5">
                    <a:lumMod val="75000"/>
                  </a:schemeClr>
                </a:solidFill>
              </a:defRPr>
            </a:lvl3pPr>
            <a:lvl4pPr>
              <a:lnSpc>
                <a:spcPct val="100000"/>
              </a:lnSpc>
              <a:buClr>
                <a:schemeClr val="accent6"/>
              </a:buClr>
              <a:defRPr sz="1600">
                <a:solidFill>
                  <a:schemeClr val="accent5">
                    <a:lumMod val="75000"/>
                  </a:schemeClr>
                </a:solidFill>
              </a:defRPr>
            </a:lvl4pPr>
            <a:lvl5pPr>
              <a:lnSpc>
                <a:spcPct val="100000"/>
              </a:lnSpc>
              <a:buClr>
                <a:schemeClr val="accent6"/>
              </a:buClr>
              <a:defRPr sz="1400">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457200" y="4716763"/>
            <a:ext cx="1339402" cy="307777"/>
          </a:xfrm>
          <a:prstGeom prst="rect">
            <a:avLst/>
          </a:prstGeom>
          <a:noFill/>
        </p:spPr>
        <p:txBody>
          <a:bodyPr wrap="square" rtlCol="0">
            <a:spAutoFit/>
          </a:bodyPr>
          <a:lstStyle/>
          <a:p>
            <a:pPr algn="l"/>
            <a:fld id="{71F2D7A5-088D-4777-A2EB-8D4139CE3D54}" type="slidenum">
              <a:rPr lang="en-US" sz="1400" smtClean="0">
                <a:solidFill>
                  <a:schemeClr val="bg1"/>
                </a:solidFill>
              </a:rPr>
              <a:pPr algn="l"/>
              <a:t>‹#›</a:t>
            </a:fld>
            <a:endParaRPr lang="en-US" sz="1400">
              <a:solidFill>
                <a:schemeClr val="bg1"/>
              </a:solidFill>
            </a:endParaRPr>
          </a:p>
        </p:txBody>
      </p:sp>
    </p:spTree>
    <p:extLst>
      <p:ext uri="{BB962C8B-B14F-4D97-AF65-F5344CB8AC3E}">
        <p14:creationId xmlns:p14="http://schemas.microsoft.com/office/powerpoint/2010/main" val="224438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7649"/>
            <a:ext cx="8229600" cy="857250"/>
          </a:xfrm>
        </p:spPr>
        <p:txBody>
          <a:bodyPr vert="horz" lIns="91440" tIns="45720" rIns="91440" bIns="45720" rtlCol="0" anchor="b">
            <a:normAutofit/>
          </a:bodyPr>
          <a:lstStyle>
            <a:lvl1pPr>
              <a:defRPr lang="en-US" sz="3200" dirty="0"/>
            </a:lvl1pPr>
          </a:lstStyle>
          <a:p>
            <a:pPr lvl="0" defTabSz="457200">
              <a:lnSpc>
                <a:spcPct val="80000"/>
              </a:lnSpc>
            </a:pPr>
            <a:r>
              <a:rPr lang="en-US"/>
              <a:t>CLICK TO EDIT MASTER TITLE STYLE</a:t>
            </a:r>
          </a:p>
        </p:txBody>
      </p:sp>
      <p:sp>
        <p:nvSpPr>
          <p:cNvPr id="3" name="Content Placeholder 2"/>
          <p:cNvSpPr>
            <a:spLocks noGrp="1"/>
          </p:cNvSpPr>
          <p:nvPr>
            <p:ph sz="half" idx="1"/>
          </p:nvPr>
        </p:nvSpPr>
        <p:spPr>
          <a:xfrm>
            <a:off x="457200" y="1189876"/>
            <a:ext cx="4038600" cy="3528173"/>
          </a:xfrm>
          <a:prstGeom prst="rect">
            <a:avLst/>
          </a:prstGeom>
        </p:spPr>
        <p:txBody>
          <a:bodyPr>
            <a:normAutofit/>
          </a:bodyPr>
          <a:lstStyle>
            <a:lvl1pPr>
              <a:lnSpc>
                <a:spcPct val="100000"/>
              </a:lnSpc>
              <a:buClr>
                <a:schemeClr val="accent6"/>
              </a:buClr>
              <a:defRPr sz="2400">
                <a:solidFill>
                  <a:schemeClr val="accent5">
                    <a:lumMod val="75000"/>
                  </a:schemeClr>
                </a:solidFill>
              </a:defRPr>
            </a:lvl1pPr>
            <a:lvl2pPr>
              <a:lnSpc>
                <a:spcPct val="100000"/>
              </a:lnSpc>
              <a:buClr>
                <a:schemeClr val="accent6"/>
              </a:buClr>
              <a:defRPr sz="2000">
                <a:solidFill>
                  <a:schemeClr val="accent5">
                    <a:lumMod val="75000"/>
                  </a:schemeClr>
                </a:solidFill>
              </a:defRPr>
            </a:lvl2pPr>
            <a:lvl3pPr>
              <a:lnSpc>
                <a:spcPct val="100000"/>
              </a:lnSpc>
              <a:buClr>
                <a:schemeClr val="accent6"/>
              </a:buClr>
              <a:defRPr sz="1800">
                <a:solidFill>
                  <a:schemeClr val="accent5">
                    <a:lumMod val="75000"/>
                  </a:schemeClr>
                </a:solidFill>
              </a:defRPr>
            </a:lvl3pPr>
            <a:lvl4pPr>
              <a:lnSpc>
                <a:spcPct val="100000"/>
              </a:lnSpc>
              <a:buClr>
                <a:schemeClr val="accent6"/>
              </a:buClr>
              <a:defRPr sz="1600">
                <a:solidFill>
                  <a:schemeClr val="accent5">
                    <a:lumMod val="75000"/>
                  </a:schemeClr>
                </a:solidFill>
              </a:defRPr>
            </a:lvl4pPr>
            <a:lvl5pPr>
              <a:lnSpc>
                <a:spcPct val="100000"/>
              </a:lnSpc>
              <a:buClr>
                <a:schemeClr val="accent6"/>
              </a:buClr>
              <a:defRPr sz="1600">
                <a:solidFill>
                  <a:schemeClr val="accent5">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89876"/>
            <a:ext cx="4038600" cy="3528173"/>
          </a:xfrm>
          <a:prstGeom prst="rect">
            <a:avLst/>
          </a:prstGeom>
        </p:spPr>
        <p:txBody>
          <a:bodyPr>
            <a:normAutofit/>
          </a:bodyPr>
          <a:lstStyle>
            <a:lvl1pPr>
              <a:lnSpc>
                <a:spcPct val="100000"/>
              </a:lnSpc>
              <a:buClr>
                <a:schemeClr val="accent6"/>
              </a:buClr>
              <a:defRPr sz="2400">
                <a:solidFill>
                  <a:schemeClr val="accent5">
                    <a:lumMod val="75000"/>
                  </a:schemeClr>
                </a:solidFill>
              </a:defRPr>
            </a:lvl1pPr>
            <a:lvl2pPr>
              <a:lnSpc>
                <a:spcPct val="100000"/>
              </a:lnSpc>
              <a:buClr>
                <a:schemeClr val="accent6"/>
              </a:buClr>
              <a:defRPr sz="2000">
                <a:solidFill>
                  <a:schemeClr val="accent5">
                    <a:lumMod val="75000"/>
                  </a:schemeClr>
                </a:solidFill>
              </a:defRPr>
            </a:lvl2pPr>
            <a:lvl3pPr>
              <a:lnSpc>
                <a:spcPct val="100000"/>
              </a:lnSpc>
              <a:buClr>
                <a:schemeClr val="accent6"/>
              </a:buClr>
              <a:defRPr sz="1800">
                <a:solidFill>
                  <a:schemeClr val="accent5">
                    <a:lumMod val="75000"/>
                  </a:schemeClr>
                </a:solidFill>
              </a:defRPr>
            </a:lvl3pPr>
            <a:lvl4pPr>
              <a:lnSpc>
                <a:spcPct val="100000"/>
              </a:lnSpc>
              <a:buClr>
                <a:schemeClr val="accent6"/>
              </a:buClr>
              <a:defRPr sz="1600">
                <a:solidFill>
                  <a:schemeClr val="accent5">
                    <a:lumMod val="75000"/>
                  </a:schemeClr>
                </a:solidFill>
              </a:defRPr>
            </a:lvl4pPr>
            <a:lvl5pPr>
              <a:lnSpc>
                <a:spcPct val="100000"/>
              </a:lnSpc>
              <a:buClr>
                <a:schemeClr val="accent6"/>
              </a:buClr>
              <a:defRPr sz="1600">
                <a:solidFill>
                  <a:schemeClr val="accent5">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Tree>
    <p:extLst>
      <p:ext uri="{BB962C8B-B14F-4D97-AF65-F5344CB8AC3E}">
        <p14:creationId xmlns:p14="http://schemas.microsoft.com/office/powerpoint/2010/main" val="3352304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7649"/>
            <a:ext cx="8229600" cy="857250"/>
          </a:xfrm>
        </p:spPr>
        <p:txBody>
          <a:bodyPr vert="horz" lIns="91440" tIns="45720" rIns="91440" bIns="45720" rtlCol="0" anchor="b">
            <a:normAutofit/>
          </a:bodyPr>
          <a:lstStyle>
            <a:lvl1pPr>
              <a:defRPr lang="en-US" sz="3200" dirty="0"/>
            </a:lvl1pPr>
          </a:lstStyle>
          <a:p>
            <a:pPr lvl="0" defTabSz="457200">
              <a:lnSpc>
                <a:spcPct val="80000"/>
              </a:lnSpc>
            </a:pPr>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normAutofit/>
          </a:bodyPr>
          <a:lstStyle>
            <a:lvl1pPr marL="0" indent="0">
              <a:buNone/>
              <a:defRPr sz="2000" b="1">
                <a:solidFill>
                  <a:srgbClr val="1687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3086894"/>
          </a:xfrm>
          <a:prstGeom prst="rect">
            <a:avLst/>
          </a:prstGeom>
        </p:spPr>
        <p:txBody>
          <a:bodyPr/>
          <a:lstStyle>
            <a:lvl1pPr>
              <a:lnSpc>
                <a:spcPct val="100000"/>
              </a:lnSpc>
              <a:buClr>
                <a:schemeClr val="accent6"/>
              </a:buClr>
              <a:defRPr sz="2400">
                <a:solidFill>
                  <a:srgbClr val="1687DD"/>
                </a:solidFill>
              </a:defRPr>
            </a:lvl1pPr>
            <a:lvl2pPr>
              <a:lnSpc>
                <a:spcPct val="100000"/>
              </a:lnSpc>
              <a:buClr>
                <a:schemeClr val="accent6"/>
              </a:buClr>
              <a:defRPr sz="2000">
                <a:solidFill>
                  <a:srgbClr val="1687DD"/>
                </a:solidFill>
              </a:defRPr>
            </a:lvl2pPr>
            <a:lvl3pPr>
              <a:lnSpc>
                <a:spcPct val="100000"/>
              </a:lnSpc>
              <a:buClr>
                <a:schemeClr val="accent6"/>
              </a:buClr>
              <a:defRPr sz="1800">
                <a:solidFill>
                  <a:srgbClr val="1687DD"/>
                </a:solidFill>
              </a:defRPr>
            </a:lvl3pPr>
            <a:lvl4pPr>
              <a:lnSpc>
                <a:spcPct val="100000"/>
              </a:lnSpc>
              <a:buClr>
                <a:schemeClr val="accent6"/>
              </a:buClr>
              <a:defRPr sz="1600">
                <a:solidFill>
                  <a:srgbClr val="1687DD"/>
                </a:solidFill>
              </a:defRPr>
            </a:lvl4pPr>
            <a:lvl5pPr>
              <a:lnSpc>
                <a:spcPct val="100000"/>
              </a:lnSpc>
              <a:buClr>
                <a:schemeClr val="accent6"/>
              </a:buClr>
              <a:defRPr sz="1600">
                <a:solidFill>
                  <a:srgbClr val="1687DD"/>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normAutofit/>
          </a:bodyPr>
          <a:lstStyle>
            <a:lvl1pPr marL="0" indent="0">
              <a:buNone/>
              <a:defRPr sz="2000" b="1">
                <a:solidFill>
                  <a:srgbClr val="1687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3086894"/>
          </a:xfrm>
          <a:prstGeom prst="rect">
            <a:avLst/>
          </a:prstGeom>
        </p:spPr>
        <p:txBody>
          <a:bodyPr/>
          <a:lstStyle>
            <a:lvl1pPr>
              <a:lnSpc>
                <a:spcPct val="100000"/>
              </a:lnSpc>
              <a:buClr>
                <a:schemeClr val="accent6"/>
              </a:buClr>
              <a:defRPr sz="2400">
                <a:solidFill>
                  <a:srgbClr val="1687DD"/>
                </a:solidFill>
              </a:defRPr>
            </a:lvl1pPr>
            <a:lvl2pPr>
              <a:lnSpc>
                <a:spcPct val="100000"/>
              </a:lnSpc>
              <a:buClr>
                <a:schemeClr val="accent6"/>
              </a:buClr>
              <a:defRPr sz="2000">
                <a:solidFill>
                  <a:srgbClr val="1687DD"/>
                </a:solidFill>
              </a:defRPr>
            </a:lvl2pPr>
            <a:lvl3pPr>
              <a:lnSpc>
                <a:spcPct val="100000"/>
              </a:lnSpc>
              <a:buClr>
                <a:schemeClr val="accent6"/>
              </a:buClr>
              <a:defRPr sz="1800">
                <a:solidFill>
                  <a:srgbClr val="1687DD"/>
                </a:solidFill>
              </a:defRPr>
            </a:lvl3pPr>
            <a:lvl4pPr>
              <a:lnSpc>
                <a:spcPct val="100000"/>
              </a:lnSpc>
              <a:buClr>
                <a:schemeClr val="accent6"/>
              </a:buClr>
              <a:defRPr sz="1600">
                <a:solidFill>
                  <a:srgbClr val="1687DD"/>
                </a:solidFill>
              </a:defRPr>
            </a:lvl4pPr>
            <a:lvl5pPr>
              <a:lnSpc>
                <a:spcPct val="100000"/>
              </a:lnSpc>
              <a:buClr>
                <a:schemeClr val="accent6"/>
              </a:buClr>
              <a:defRPr sz="1600">
                <a:solidFill>
                  <a:srgbClr val="1687DD"/>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Tree>
    <p:extLst>
      <p:ext uri="{BB962C8B-B14F-4D97-AF65-F5344CB8AC3E}">
        <p14:creationId xmlns:p14="http://schemas.microsoft.com/office/powerpoint/2010/main" val="2200231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7649"/>
            <a:ext cx="8229600" cy="857250"/>
          </a:xfrm>
        </p:spPr>
        <p:txBody>
          <a:bodyPr vert="horz" lIns="91440" tIns="45720" rIns="91440" bIns="45720" rtlCol="0" anchor="b">
            <a:normAutofit/>
          </a:bodyPr>
          <a:lstStyle>
            <a:lvl1pPr>
              <a:defRPr lang="en-US" sz="3200" dirty="0"/>
            </a:lvl1pPr>
          </a:lstStyle>
          <a:p>
            <a:pPr lvl="0" defTabSz="457200">
              <a:lnSpc>
                <a:spcPct val="80000"/>
              </a:lnSpc>
            </a:pPr>
            <a:r>
              <a:rPr lang="en-US"/>
              <a:t>CLICK TO EDIT MASTER TITLE STYLE</a:t>
            </a:r>
          </a:p>
        </p:txBody>
      </p:sp>
      <p:sp>
        <p:nvSpPr>
          <p:cNvPr id="7" name="TextBox 6"/>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Tree>
    <p:extLst>
      <p:ext uri="{BB962C8B-B14F-4D97-AF65-F5344CB8AC3E}">
        <p14:creationId xmlns:p14="http://schemas.microsoft.com/office/powerpoint/2010/main" val="9892230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lumMod val="95000"/>
          </a:schemeClr>
        </a:solidFill>
        <a:effectLst/>
      </p:bgPr>
    </p:bg>
    <p:spTree>
      <p:nvGrpSpPr>
        <p:cNvPr id="1" name=""/>
        <p:cNvGrpSpPr/>
        <p:nvPr/>
      </p:nvGrpSpPr>
      <p:grpSpPr>
        <a:xfrm>
          <a:off x="0" y="0"/>
          <a:ext cx="0" cy="0"/>
          <a:chOff x="0" y="0"/>
          <a:chExt cx="0" cy="0"/>
        </a:xfrm>
      </p:grpSpPr>
      <p:sp>
        <p:nvSpPr>
          <p:cNvPr id="6" name="TextBox 5"/>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grpSp>
        <p:nvGrpSpPr>
          <p:cNvPr id="4" name="Group 3">
            <a:extLst>
              <a:ext uri="{FF2B5EF4-FFF2-40B4-BE49-F238E27FC236}">
                <a16:creationId xmlns:a16="http://schemas.microsoft.com/office/drawing/2014/main" id="{B0E5AFD3-C37E-4B4A-8483-4DC3DDC239C8}"/>
              </a:ext>
            </a:extLst>
          </p:cNvPr>
          <p:cNvGrpSpPr/>
          <p:nvPr userDrawn="1"/>
        </p:nvGrpSpPr>
        <p:grpSpPr>
          <a:xfrm>
            <a:off x="1" y="4551430"/>
            <a:ext cx="9143999" cy="592070"/>
            <a:chOff x="1" y="4551430"/>
            <a:chExt cx="9143999" cy="592070"/>
          </a:xfrm>
        </p:grpSpPr>
        <p:pic>
          <p:nvPicPr>
            <p:cNvPr id="7" name="Picture 6">
              <a:extLst>
                <a:ext uri="{FF2B5EF4-FFF2-40B4-BE49-F238E27FC236}">
                  <a16:creationId xmlns:a16="http://schemas.microsoft.com/office/drawing/2014/main" id="{CAF5361F-3ACE-4E3F-BABE-B9DCFFFBD681}"/>
                </a:ext>
              </a:extLst>
            </p:cNvPr>
            <p:cNvPicPr>
              <a:picLocks noChangeAspect="1"/>
            </p:cNvPicPr>
            <p:nvPr userDrawn="1"/>
          </p:nvPicPr>
          <p:blipFill>
            <a:blip r:embed="rId2"/>
            <a:stretch>
              <a:fillRect/>
            </a:stretch>
          </p:blipFill>
          <p:spPr>
            <a:xfrm>
              <a:off x="1" y="4551430"/>
              <a:ext cx="7215188" cy="592070"/>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7A52B2A8-09AE-4D2D-8252-5D0DCF1DD4A5}"/>
                </a:ext>
              </a:extLst>
            </p:cNvPr>
            <p:cNvPicPr>
              <a:picLocks noChangeAspect="1"/>
            </p:cNvPicPr>
            <p:nvPr userDrawn="1"/>
          </p:nvPicPr>
          <p:blipFill>
            <a:blip r:embed="rId3"/>
            <a:stretch>
              <a:fillRect/>
            </a:stretch>
          </p:blipFill>
          <p:spPr>
            <a:xfrm>
              <a:off x="5590163" y="4551431"/>
              <a:ext cx="3553837" cy="592069"/>
            </a:xfrm>
            <a:prstGeom prst="rect">
              <a:avLst/>
            </a:prstGeom>
          </p:spPr>
        </p:pic>
        <p:pic>
          <p:nvPicPr>
            <p:cNvPr id="9" name="Picture 8">
              <a:extLst>
                <a:ext uri="{FF2B5EF4-FFF2-40B4-BE49-F238E27FC236}">
                  <a16:creationId xmlns:a16="http://schemas.microsoft.com/office/drawing/2014/main" id="{261FD1A6-E2C5-4653-8D89-739E660528EE}"/>
                </a:ext>
              </a:extLst>
            </p:cNvPr>
            <p:cNvPicPr>
              <a:picLocks noChangeAspect="1"/>
            </p:cNvPicPr>
            <p:nvPr userDrawn="1"/>
          </p:nvPicPr>
          <p:blipFill>
            <a:blip r:embed="rId2"/>
            <a:stretch>
              <a:fillRect/>
            </a:stretch>
          </p:blipFill>
          <p:spPr>
            <a:xfrm>
              <a:off x="1874195" y="4755454"/>
              <a:ext cx="5340993" cy="230397"/>
            </a:xfrm>
            <a:prstGeom prst="rect">
              <a:avLst/>
            </a:prstGeom>
          </p:spPr>
        </p:pic>
      </p:grpSp>
      <p:sp>
        <p:nvSpPr>
          <p:cNvPr id="10" name="TextBox 9">
            <a:extLst>
              <a:ext uri="{FF2B5EF4-FFF2-40B4-BE49-F238E27FC236}">
                <a16:creationId xmlns:a16="http://schemas.microsoft.com/office/drawing/2014/main" id="{0F51DBD9-B12D-4239-9DF7-DA11A1AE485C}"/>
              </a:ext>
            </a:extLst>
          </p:cNvPr>
          <p:cNvSpPr txBox="1"/>
          <p:nvPr userDrawn="1"/>
        </p:nvSpPr>
        <p:spPr>
          <a:xfrm>
            <a:off x="457200" y="4716763"/>
            <a:ext cx="1339402" cy="307777"/>
          </a:xfrm>
          <a:prstGeom prst="rect">
            <a:avLst/>
          </a:prstGeom>
          <a:noFill/>
        </p:spPr>
        <p:txBody>
          <a:bodyPr wrap="square" rtlCol="0">
            <a:spAutoFit/>
          </a:bodyPr>
          <a:lstStyle/>
          <a:p>
            <a:pPr algn="l"/>
            <a:fld id="{71F2D7A5-088D-4777-A2EB-8D4139CE3D54}" type="slidenum">
              <a:rPr lang="en-US" sz="1400" smtClean="0">
                <a:solidFill>
                  <a:schemeClr val="bg1"/>
                </a:solidFill>
              </a:rPr>
              <a:pPr algn="l"/>
              <a:t>‹#›</a:t>
            </a:fld>
            <a:endParaRPr lang="en-US" sz="1400">
              <a:solidFill>
                <a:schemeClr val="bg1"/>
              </a:solidFill>
            </a:endParaRPr>
          </a:p>
        </p:txBody>
      </p:sp>
    </p:spTree>
    <p:extLst>
      <p:ext uri="{BB962C8B-B14F-4D97-AF65-F5344CB8AC3E}">
        <p14:creationId xmlns:p14="http://schemas.microsoft.com/office/powerpoint/2010/main" val="335959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181100"/>
            <a:ext cx="5111750" cy="3536950"/>
          </a:xfrm>
          <a:prstGeom prst="rect">
            <a:avLst/>
          </a:prstGeom>
        </p:spPr>
        <p:txBody>
          <a:bodyPr>
            <a:normAutofit/>
          </a:bodyPr>
          <a:lstStyle>
            <a:lvl1pPr>
              <a:lnSpc>
                <a:spcPct val="100000"/>
              </a:lnSpc>
              <a:buClr>
                <a:srgbClr val="A7E078"/>
              </a:buClr>
              <a:defRPr sz="2400">
                <a:solidFill>
                  <a:srgbClr val="7196DA"/>
                </a:solidFill>
              </a:defRPr>
            </a:lvl1pPr>
            <a:lvl2pPr>
              <a:lnSpc>
                <a:spcPct val="100000"/>
              </a:lnSpc>
              <a:buClr>
                <a:srgbClr val="A7E078"/>
              </a:buClr>
              <a:defRPr sz="2000">
                <a:solidFill>
                  <a:srgbClr val="7196DA"/>
                </a:solidFill>
              </a:defRPr>
            </a:lvl2pPr>
            <a:lvl3pPr>
              <a:lnSpc>
                <a:spcPct val="100000"/>
              </a:lnSpc>
              <a:buClr>
                <a:srgbClr val="A7E078"/>
              </a:buClr>
              <a:defRPr sz="1800">
                <a:solidFill>
                  <a:srgbClr val="7196DA"/>
                </a:solidFill>
              </a:defRPr>
            </a:lvl3pPr>
            <a:lvl4pPr>
              <a:lnSpc>
                <a:spcPct val="100000"/>
              </a:lnSpc>
              <a:buClr>
                <a:srgbClr val="A7E078"/>
              </a:buClr>
              <a:defRPr sz="1600">
                <a:solidFill>
                  <a:srgbClr val="7196DA"/>
                </a:solidFill>
              </a:defRPr>
            </a:lvl4pPr>
            <a:lvl5pPr>
              <a:lnSpc>
                <a:spcPct val="100000"/>
              </a:lnSpc>
              <a:buClr>
                <a:srgbClr val="A7E078"/>
              </a:buClr>
              <a:defRPr sz="1600">
                <a:solidFill>
                  <a:srgbClr val="7196DA"/>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641724"/>
          </a:xfrm>
          <a:prstGeom prst="rect">
            <a:avLst/>
          </a:prstGeom>
        </p:spPr>
        <p:txBody>
          <a:bodyPr/>
          <a:lstStyle>
            <a:lvl1pPr marL="0" indent="0">
              <a:buNone/>
              <a:defRPr sz="1400">
                <a:solidFill>
                  <a:srgbClr val="7196D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Box 10"/>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Tree>
    <p:extLst>
      <p:ext uri="{BB962C8B-B14F-4D97-AF65-F5344CB8AC3E}">
        <p14:creationId xmlns:p14="http://schemas.microsoft.com/office/powerpoint/2010/main" val="4013985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er and Bullets">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nSpc>
                <a:spcPct val="80000"/>
              </a:lnSpc>
              <a:defRPr>
                <a:solidFill>
                  <a:schemeClr val="tx2"/>
                </a:solidFill>
              </a:defRPr>
            </a:lvl1pPr>
          </a:lstStyle>
          <a:p>
            <a:r>
              <a:rPr lang="en-US"/>
              <a:t>CLICK TO EDIT MASTER TITLE STYLE</a:t>
            </a:r>
          </a:p>
        </p:txBody>
      </p:sp>
      <p:sp>
        <p:nvSpPr>
          <p:cNvPr id="4" name="Content Placeholder 2"/>
          <p:cNvSpPr>
            <a:spLocks noGrp="1"/>
          </p:cNvSpPr>
          <p:nvPr>
            <p:ph idx="1"/>
          </p:nvPr>
        </p:nvSpPr>
        <p:spPr>
          <a:xfrm>
            <a:off x="457200" y="1182217"/>
            <a:ext cx="8229600" cy="3510553"/>
          </a:xfrm>
          <a:prstGeom prst="rect">
            <a:avLst/>
          </a:prstGeom>
        </p:spPr>
        <p:txBody>
          <a:bodyPr/>
          <a:lstStyle>
            <a:lvl1pPr>
              <a:lnSpc>
                <a:spcPct val="100000"/>
              </a:lnSpc>
              <a:buClr>
                <a:schemeClr val="accent6"/>
              </a:buClr>
              <a:defRPr sz="2400">
                <a:solidFill>
                  <a:schemeClr val="accent5">
                    <a:lumMod val="75000"/>
                  </a:schemeClr>
                </a:solidFill>
              </a:defRPr>
            </a:lvl1pPr>
            <a:lvl2pPr>
              <a:lnSpc>
                <a:spcPct val="100000"/>
              </a:lnSpc>
              <a:buClr>
                <a:schemeClr val="accent6"/>
              </a:buClr>
              <a:defRPr sz="2000">
                <a:solidFill>
                  <a:schemeClr val="accent5">
                    <a:lumMod val="75000"/>
                  </a:schemeClr>
                </a:solidFill>
              </a:defRPr>
            </a:lvl2pPr>
            <a:lvl3pPr>
              <a:lnSpc>
                <a:spcPct val="100000"/>
              </a:lnSpc>
              <a:buClr>
                <a:schemeClr val="accent6"/>
              </a:buClr>
              <a:defRPr sz="1800">
                <a:solidFill>
                  <a:schemeClr val="accent5">
                    <a:lumMod val="75000"/>
                  </a:schemeClr>
                </a:solidFill>
              </a:defRPr>
            </a:lvl3pPr>
            <a:lvl4pPr>
              <a:lnSpc>
                <a:spcPct val="100000"/>
              </a:lnSpc>
              <a:buClr>
                <a:schemeClr val="accent6"/>
              </a:buClr>
              <a:defRPr sz="1600">
                <a:solidFill>
                  <a:schemeClr val="accent5">
                    <a:lumMod val="75000"/>
                  </a:schemeClr>
                </a:solidFill>
              </a:defRPr>
            </a:lvl4pPr>
            <a:lvl5pPr>
              <a:lnSpc>
                <a:spcPct val="100000"/>
              </a:lnSpc>
              <a:buClr>
                <a:schemeClr val="accent6"/>
              </a:buClr>
              <a:defRPr sz="1400">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76683CFB-95E2-4FE3-B8E6-13666FFEBA15}"/>
              </a:ext>
            </a:extLst>
          </p:cNvPr>
          <p:cNvSpPr txBox="1"/>
          <p:nvPr userDrawn="1"/>
        </p:nvSpPr>
        <p:spPr>
          <a:xfrm>
            <a:off x="7804598"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Tree>
    <p:extLst>
      <p:ext uri="{BB962C8B-B14F-4D97-AF65-F5344CB8AC3E}">
        <p14:creationId xmlns:p14="http://schemas.microsoft.com/office/powerpoint/2010/main" val="3848942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solidFill>
                  <a:srgbClr val="20365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368697"/>
          </a:xfrm>
          <a:prstGeom prst="rect">
            <a:avLst/>
          </a:prstGeom>
        </p:spPr>
        <p:txBody>
          <a:bodyPr/>
          <a:lstStyle>
            <a:lvl1pPr marL="0" indent="0">
              <a:buNone/>
              <a:defRPr sz="1400">
                <a:solidFill>
                  <a:srgbClr val="7196D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userDrawn="1"/>
        </p:nvSpPr>
        <p:spPr>
          <a:xfrm>
            <a:off x="7804598"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a:solidFill>
                <a:schemeClr val="bg1"/>
              </a:solidFill>
            </a:endParaRPr>
          </a:p>
        </p:txBody>
      </p:sp>
    </p:spTree>
    <p:extLst>
      <p:ext uri="{BB962C8B-B14F-4D97-AF65-F5344CB8AC3E}">
        <p14:creationId xmlns:p14="http://schemas.microsoft.com/office/powerpoint/2010/main" val="3355103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C7F60F5-B019-4C7E-802C-5FB597C7E970}"/>
              </a:ext>
            </a:extLst>
          </p:cNvPr>
          <p:cNvGrpSpPr/>
          <p:nvPr userDrawn="1"/>
        </p:nvGrpSpPr>
        <p:grpSpPr>
          <a:xfrm>
            <a:off x="1" y="4551430"/>
            <a:ext cx="9143999" cy="592070"/>
            <a:chOff x="1" y="4551430"/>
            <a:chExt cx="9143999" cy="592070"/>
          </a:xfrm>
        </p:grpSpPr>
        <p:pic>
          <p:nvPicPr>
            <p:cNvPr id="17" name="Picture 16" descr="Graphical user interface&#10;&#10;Description automatically generated with medium confidence">
              <a:extLst>
                <a:ext uri="{FF2B5EF4-FFF2-40B4-BE49-F238E27FC236}">
                  <a16:creationId xmlns:a16="http://schemas.microsoft.com/office/drawing/2014/main" id="{9D6ABCE6-1272-430C-887E-42A30AB6094D}"/>
                </a:ext>
              </a:extLst>
            </p:cNvPr>
            <p:cNvPicPr>
              <a:picLocks noChangeAspect="1"/>
            </p:cNvPicPr>
            <p:nvPr userDrawn="1"/>
          </p:nvPicPr>
          <p:blipFill>
            <a:blip r:embed="rId19"/>
            <a:stretch>
              <a:fillRect/>
            </a:stretch>
          </p:blipFill>
          <p:spPr>
            <a:xfrm>
              <a:off x="5590163" y="4551431"/>
              <a:ext cx="3553837" cy="592069"/>
            </a:xfrm>
            <a:prstGeom prst="rect">
              <a:avLst/>
            </a:prstGeom>
          </p:spPr>
        </p:pic>
        <p:pic>
          <p:nvPicPr>
            <p:cNvPr id="18" name="Picture 17">
              <a:extLst>
                <a:ext uri="{FF2B5EF4-FFF2-40B4-BE49-F238E27FC236}">
                  <a16:creationId xmlns:a16="http://schemas.microsoft.com/office/drawing/2014/main" id="{9FDAC3B3-AEFE-4A7C-B601-4276ADD2E676}"/>
                </a:ext>
              </a:extLst>
            </p:cNvPr>
            <p:cNvPicPr>
              <a:picLocks noChangeAspect="1"/>
            </p:cNvPicPr>
            <p:nvPr userDrawn="1"/>
          </p:nvPicPr>
          <p:blipFill>
            <a:blip r:embed="rId20"/>
            <a:stretch>
              <a:fillRect/>
            </a:stretch>
          </p:blipFill>
          <p:spPr>
            <a:xfrm>
              <a:off x="1" y="4551430"/>
              <a:ext cx="7191982" cy="592070"/>
            </a:xfrm>
            <a:prstGeom prst="rect">
              <a:avLst/>
            </a:prstGeom>
          </p:spPr>
        </p:pic>
      </p:grpSp>
      <p:sp>
        <p:nvSpPr>
          <p:cNvPr id="2" name="Title Placeholder 1"/>
          <p:cNvSpPr>
            <a:spLocks noGrp="1"/>
          </p:cNvSpPr>
          <p:nvPr>
            <p:ph type="title"/>
          </p:nvPr>
        </p:nvSpPr>
        <p:spPr>
          <a:xfrm>
            <a:off x="457200" y="157649"/>
            <a:ext cx="8229600" cy="857250"/>
          </a:xfrm>
          <a:prstGeom prst="rect">
            <a:avLst/>
          </a:prstGeom>
        </p:spPr>
        <p:txBody>
          <a:bodyPr vert="horz" lIns="91440" tIns="45720" rIns="91440" bIns="45720" rtlCol="0" anchor="b">
            <a:normAutofit/>
          </a:bodyPr>
          <a:lstStyle/>
          <a:p>
            <a:pPr lvl="0" defTabSz="457200">
              <a:lnSpc>
                <a:spcPct val="80000"/>
              </a:lnSpc>
            </a:pPr>
            <a:r>
              <a:rPr lang="en-US"/>
              <a:t>Click to edit Master title style</a:t>
            </a:r>
          </a:p>
        </p:txBody>
      </p:sp>
      <p:sp>
        <p:nvSpPr>
          <p:cNvPr id="8" name="Text Placeholder 2"/>
          <p:cNvSpPr>
            <a:spLocks noGrp="1"/>
          </p:cNvSpPr>
          <p:nvPr>
            <p:ph type="body" idx="1"/>
          </p:nvPr>
        </p:nvSpPr>
        <p:spPr>
          <a:xfrm>
            <a:off x="457200" y="1182217"/>
            <a:ext cx="8229600" cy="35105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txBox="1">
            <a:spLocks/>
          </p:cNvSpPr>
          <p:nvPr userDrawn="1"/>
        </p:nvSpPr>
        <p:spPr>
          <a:xfrm>
            <a:off x="457200" y="4838699"/>
            <a:ext cx="8229600" cy="296005"/>
          </a:xfrm>
          <a:prstGeom prst="rect">
            <a:avLst/>
          </a:prstGeom>
        </p:spPr>
        <p:txBody>
          <a:bodyPr vert="horz" lIns="91440" tIns="45720" rIns="91440" bIns="45720" rtlCol="0" anchor="b">
            <a:normAutofit/>
          </a:bodyPr>
          <a:lstStyle>
            <a:lvl1pPr algn="l" defTabSz="457200" rtl="0" eaLnBrk="1" latinLnBrk="0" hangingPunct="1">
              <a:lnSpc>
                <a:spcPct val="80000"/>
              </a:lnSpc>
              <a:spcBef>
                <a:spcPct val="0"/>
              </a:spcBef>
              <a:buNone/>
              <a:defRPr sz="2800" b="1" i="0" kern="1200">
                <a:solidFill>
                  <a:srgbClr val="8FD9FB"/>
                </a:solidFill>
                <a:latin typeface="HelveticaNeueLT Pro 55 Roman"/>
                <a:ea typeface="+mj-ea"/>
                <a:cs typeface="HelveticaNeueLT Pro 55 Roman"/>
              </a:defRPr>
            </a:lvl1pPr>
          </a:lstStyle>
          <a:p>
            <a:pPr algn="ctr"/>
            <a:endParaRPr lang="en-US" sz="900" b="0">
              <a:solidFill>
                <a:schemeClr val="tx2"/>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983C951-C28F-4F35-B80F-757BCBEB7902}"/>
              </a:ext>
            </a:extLst>
          </p:cNvPr>
          <p:cNvSpPr txBox="1"/>
          <p:nvPr userDrawn="1"/>
        </p:nvSpPr>
        <p:spPr>
          <a:xfrm>
            <a:off x="457200" y="4716763"/>
            <a:ext cx="1339402" cy="307777"/>
          </a:xfrm>
          <a:prstGeom prst="rect">
            <a:avLst/>
          </a:prstGeom>
          <a:noFill/>
        </p:spPr>
        <p:txBody>
          <a:bodyPr wrap="square" rtlCol="0">
            <a:spAutoFit/>
          </a:bodyPr>
          <a:lstStyle/>
          <a:p>
            <a:pPr algn="l"/>
            <a:fld id="{71F2D7A5-088D-4777-A2EB-8D4139CE3D54}" type="slidenum">
              <a:rPr lang="en-US" sz="1400" smtClean="0">
                <a:solidFill>
                  <a:schemeClr val="bg1"/>
                </a:solidFill>
              </a:rPr>
              <a:pPr algn="l"/>
              <a:t>‹#›</a:t>
            </a:fld>
            <a:endParaRPr lang="en-US" sz="1400">
              <a:solidFill>
                <a:schemeClr val="bg1"/>
              </a:solidFill>
            </a:endParaRPr>
          </a:p>
        </p:txBody>
      </p:sp>
    </p:spTree>
    <p:extLst>
      <p:ext uri="{BB962C8B-B14F-4D97-AF65-F5344CB8AC3E}">
        <p14:creationId xmlns:p14="http://schemas.microsoft.com/office/powerpoint/2010/main" val="4270206976"/>
      </p:ext>
    </p:extLst>
  </p:cSld>
  <p:clrMap bg1="lt1" tx1="dk1" bg2="lt2" tx2="dk2" accent1="accent1" accent2="accent2" accent3="accent3" accent4="accent4" accent5="accent5" accent6="accent6" hlink="hlink" folHlink="folHlink"/>
  <p:sldLayoutIdLst>
    <p:sldLayoutId id="2147483686" r:id="rId1"/>
    <p:sldLayoutId id="2147483675" r:id="rId2"/>
    <p:sldLayoutId id="2147483677" r:id="rId3"/>
    <p:sldLayoutId id="2147483678" r:id="rId4"/>
    <p:sldLayoutId id="2147483679" r:id="rId5"/>
    <p:sldLayoutId id="2147483680" r:id="rId6"/>
    <p:sldLayoutId id="2147483687" r:id="rId7"/>
    <p:sldLayoutId id="2147483688" r:id="rId8"/>
    <p:sldLayoutId id="2147483682" r:id="rId9"/>
    <p:sldLayoutId id="2147483689" r:id="rId10"/>
    <p:sldLayoutId id="2147483690" r:id="rId11"/>
    <p:sldLayoutId id="2147483691" r:id="rId12"/>
    <p:sldLayoutId id="2147483692" r:id="rId13"/>
    <p:sldLayoutId id="2147483693" r:id="rId14"/>
    <p:sldLayoutId id="2147483706" r:id="rId15"/>
    <p:sldLayoutId id="2147483707" r:id="rId16"/>
    <p:sldLayoutId id="2147483708" r:id="rId17"/>
  </p:sldLayoutIdLst>
  <p:hf sldNum="0" hdr="0" ftr="0" dt="0"/>
  <p:txStyles>
    <p:titleStyle>
      <a:lvl1pPr algn="l" defTabSz="914400" rtl="0" eaLnBrk="1" latinLnBrk="0" hangingPunct="1">
        <a:spcBef>
          <a:spcPct val="0"/>
        </a:spcBef>
        <a:buNone/>
        <a:defRPr lang="en-US" sz="2800" b="1" i="0" kern="1200" dirty="0">
          <a:solidFill>
            <a:schemeClr val="tx2"/>
          </a:solidFill>
          <a:latin typeface="+mj-lt"/>
          <a:ea typeface="+mj-ea"/>
          <a:cs typeface="Myriad Pro"/>
        </a:defRPr>
      </a:lvl1pPr>
    </p:titleStyle>
    <p:bodyStyle>
      <a:lvl1pPr marL="342900" marR="0" indent="-342900" algn="l" defTabSz="457200" rtl="0" eaLnBrk="1" fontAlgn="auto" latinLnBrk="0" hangingPunct="1">
        <a:lnSpc>
          <a:spcPct val="100000"/>
        </a:lnSpc>
        <a:spcBef>
          <a:spcPts val="0"/>
        </a:spcBef>
        <a:spcAft>
          <a:spcPts val="0"/>
        </a:spcAft>
        <a:buClr>
          <a:schemeClr val="accent6"/>
        </a:buClr>
        <a:buSzPct val="100000"/>
        <a:buFont typeface="Lucida Grande"/>
        <a:buChar char="-"/>
        <a:tabLst/>
        <a:defRPr lang="en-US" sz="2400" b="0" i="0" kern="1200" dirty="0" smtClean="0">
          <a:solidFill>
            <a:srgbClr val="1687DD"/>
          </a:solidFill>
          <a:effectLst/>
          <a:latin typeface="+mn-lt"/>
          <a:ea typeface="+mn-ea"/>
          <a:cs typeface="Myriad Pro"/>
        </a:defRPr>
      </a:lvl1pPr>
      <a:lvl2pPr marL="688975" marR="0" indent="-227013" algn="l" defTabSz="457200" rtl="0" eaLnBrk="1" fontAlgn="auto" latinLnBrk="0" hangingPunct="1">
        <a:lnSpc>
          <a:spcPct val="100000"/>
        </a:lnSpc>
        <a:spcBef>
          <a:spcPts val="600"/>
        </a:spcBef>
        <a:spcAft>
          <a:spcPts val="600"/>
        </a:spcAft>
        <a:buClr>
          <a:schemeClr val="accent6"/>
        </a:buClr>
        <a:buSzTx/>
        <a:buFont typeface="Wingdings" charset="2"/>
        <a:buChar char="§"/>
        <a:tabLst/>
        <a:defRPr lang="en-US" sz="2000" b="0" i="0" kern="1200" dirty="0" smtClean="0">
          <a:solidFill>
            <a:srgbClr val="1687DD"/>
          </a:solidFill>
          <a:effectLst/>
          <a:latin typeface="+mn-lt"/>
          <a:ea typeface="+mn-ea"/>
          <a:cs typeface="Myriad Pro"/>
        </a:defRPr>
      </a:lvl2pPr>
      <a:lvl3pPr marL="1143000" marR="0" indent="-228600" algn="l" defTabSz="457200" rtl="0" eaLnBrk="1" fontAlgn="auto" latinLnBrk="0" hangingPunct="1">
        <a:lnSpc>
          <a:spcPct val="100000"/>
        </a:lnSpc>
        <a:spcBef>
          <a:spcPct val="20000"/>
        </a:spcBef>
        <a:spcAft>
          <a:spcPts val="0"/>
        </a:spcAft>
        <a:buClr>
          <a:schemeClr val="accent6"/>
        </a:buClr>
        <a:buSzTx/>
        <a:buFont typeface="Lucida Grande"/>
        <a:buChar char="-"/>
        <a:tabLst/>
        <a:defRPr lang="en-US" sz="1800" b="0" i="0" kern="1200" dirty="0" smtClean="0">
          <a:solidFill>
            <a:srgbClr val="1687DD"/>
          </a:solidFill>
          <a:effectLst/>
          <a:latin typeface="+mn-lt"/>
          <a:ea typeface="+mn-ea"/>
          <a:cs typeface="Myriad Pro"/>
        </a:defRPr>
      </a:lvl3pPr>
      <a:lvl4pPr marL="1600200" marR="0" indent="-228600" algn="l" defTabSz="457200" rtl="0" eaLnBrk="1" fontAlgn="auto" latinLnBrk="0" hangingPunct="1">
        <a:lnSpc>
          <a:spcPct val="100000"/>
        </a:lnSpc>
        <a:spcBef>
          <a:spcPct val="20000"/>
        </a:spcBef>
        <a:spcAft>
          <a:spcPts val="0"/>
        </a:spcAft>
        <a:buClr>
          <a:schemeClr val="accent6"/>
        </a:buClr>
        <a:buSzTx/>
        <a:buFont typeface="Lucida Grande"/>
        <a:buChar char="-"/>
        <a:tabLst/>
        <a:defRPr lang="en-US" sz="1600" b="0" i="0" kern="1200" dirty="0" smtClean="0">
          <a:solidFill>
            <a:srgbClr val="1687DD"/>
          </a:solidFill>
          <a:effectLst/>
          <a:latin typeface="+mn-lt"/>
          <a:ea typeface="+mn-ea"/>
          <a:cs typeface="Myriad Pro"/>
        </a:defRPr>
      </a:lvl4pPr>
      <a:lvl5pPr marL="2057400" marR="0" indent="-228600" algn="l" defTabSz="457200" rtl="0" eaLnBrk="1" fontAlgn="auto" latinLnBrk="0" hangingPunct="1">
        <a:lnSpc>
          <a:spcPct val="100000"/>
        </a:lnSpc>
        <a:spcBef>
          <a:spcPct val="20000"/>
        </a:spcBef>
        <a:spcAft>
          <a:spcPts val="0"/>
        </a:spcAft>
        <a:buClr>
          <a:schemeClr val="accent6"/>
        </a:buClr>
        <a:buSzTx/>
        <a:buFont typeface="Lucida Grande"/>
        <a:buChar char="-"/>
        <a:tabLst/>
        <a:defRPr lang="en-US" sz="1400" b="0" i="0" kern="1200" dirty="0" smtClean="0">
          <a:solidFill>
            <a:srgbClr val="1687DD"/>
          </a:solidFill>
          <a:effectLst/>
          <a:latin typeface="+mn-lt"/>
          <a:ea typeface="+mn-ea"/>
          <a:cs typeface="Myriad Pro"/>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hyperlink" Target="https://caseawards.secure-platform.com/a/organizations/main/judgescorecards/selectround"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s://caseawards.secure-platform.com/a/organizations/main/judgescorecards/selectround" TargetMode="External"/><Relationship Id="rId2" Type="http://schemas.openxmlformats.org/officeDocument/2006/relationships/hyperlink" Target="https://tinyurl.com/casejudging"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case.org/system/files/media/inline/CASE_Data_Privacy_Policy_.pdf"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tinyurl.com/casejudging"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case.org/membership/manage-my-account"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ase.org/awards/circle-excellence-awards/volunteer-judge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mailto:awards@case.or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meetings.ringcentral.com/j/2024785583" TargetMode="External"/><Relationship Id="rId2" Type="http://schemas.openxmlformats.org/officeDocument/2006/relationships/hyperlink" Target="mailto:awards@case.org" TargetMode="External"/><Relationship Id="rId1" Type="http://schemas.openxmlformats.org/officeDocument/2006/relationships/slideLayout" Target="../slideLayouts/slideLayout2.xml"/><Relationship Id="rId4" Type="http://schemas.openxmlformats.org/officeDocument/2006/relationships/hyperlink" Target="https://case-org.zoom.us/j/7921364767"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awards@case.org" TargetMode="External"/><Relationship Id="rId2" Type="http://schemas.openxmlformats.org/officeDocument/2006/relationships/hyperlink" Target="https://www.case.org/awards/circle-excellence-awards/volunteer-judges" TargetMode="External"/><Relationship Id="rId1" Type="http://schemas.openxmlformats.org/officeDocument/2006/relationships/slideLayout" Target="../slideLayouts/slideLayout2.xml"/><Relationship Id="rId5" Type="http://schemas.openxmlformats.org/officeDocument/2006/relationships/hyperlink" Target="https://case-org.zoom.us/j/7921364767" TargetMode="External"/><Relationship Id="rId4" Type="http://schemas.openxmlformats.org/officeDocument/2006/relationships/hyperlink" Target="https://meetings.ringcentral.com/j/202478558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s://www.case.org/membership/manage-my-accoun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3CD1FF1-A849-458B-96B5-0FC611126F92}"/>
              </a:ext>
            </a:extLst>
          </p:cNvPr>
          <p:cNvGrpSpPr/>
          <p:nvPr/>
        </p:nvGrpSpPr>
        <p:grpSpPr>
          <a:xfrm>
            <a:off x="0" y="0"/>
            <a:ext cx="9169388" cy="5143500"/>
            <a:chOff x="0" y="0"/>
            <a:chExt cx="9169388" cy="5143500"/>
          </a:xfrm>
        </p:grpSpPr>
        <p:pic>
          <p:nvPicPr>
            <p:cNvPr id="7" name="Picture 6">
              <a:extLst>
                <a:ext uri="{FF2B5EF4-FFF2-40B4-BE49-F238E27FC236}">
                  <a16:creationId xmlns:a16="http://schemas.microsoft.com/office/drawing/2014/main" id="{36C92A06-3688-4E4A-8C4F-715DC76A1173}"/>
                </a:ext>
              </a:extLst>
            </p:cNvPr>
            <p:cNvPicPr>
              <a:picLocks noChangeAspect="1"/>
            </p:cNvPicPr>
            <p:nvPr/>
          </p:nvPicPr>
          <p:blipFill rotWithShape="1">
            <a:blip r:embed="rId2"/>
            <a:srcRect t="2110" b="2387"/>
            <a:stretch/>
          </p:blipFill>
          <p:spPr>
            <a:xfrm>
              <a:off x="0" y="0"/>
              <a:ext cx="9169388" cy="5143500"/>
            </a:xfrm>
            <a:prstGeom prst="rect">
              <a:avLst/>
            </a:prstGeom>
          </p:spPr>
        </p:pic>
        <p:pic>
          <p:nvPicPr>
            <p:cNvPr id="9" name="Picture 8">
              <a:extLst>
                <a:ext uri="{FF2B5EF4-FFF2-40B4-BE49-F238E27FC236}">
                  <a16:creationId xmlns:a16="http://schemas.microsoft.com/office/drawing/2014/main" id="{FC936338-6686-4FE8-8011-7E33CA7AE728}"/>
                </a:ext>
              </a:extLst>
            </p:cNvPr>
            <p:cNvPicPr>
              <a:picLocks noChangeAspect="1"/>
            </p:cNvPicPr>
            <p:nvPr/>
          </p:nvPicPr>
          <p:blipFill>
            <a:blip r:embed="rId3"/>
            <a:stretch>
              <a:fillRect/>
            </a:stretch>
          </p:blipFill>
          <p:spPr>
            <a:xfrm>
              <a:off x="287915" y="3012497"/>
              <a:ext cx="3324204" cy="1759528"/>
            </a:xfrm>
            <a:prstGeom prst="rect">
              <a:avLst/>
            </a:prstGeom>
          </p:spPr>
        </p:pic>
        <p:pic>
          <p:nvPicPr>
            <p:cNvPr id="11" name="Picture 10">
              <a:extLst>
                <a:ext uri="{FF2B5EF4-FFF2-40B4-BE49-F238E27FC236}">
                  <a16:creationId xmlns:a16="http://schemas.microsoft.com/office/drawing/2014/main" id="{A6C1872F-243A-471D-898A-BC1058817BA0}"/>
                </a:ext>
              </a:extLst>
            </p:cNvPr>
            <p:cNvPicPr>
              <a:picLocks noChangeAspect="1"/>
            </p:cNvPicPr>
            <p:nvPr/>
          </p:nvPicPr>
          <p:blipFill>
            <a:blip r:embed="rId3"/>
            <a:stretch>
              <a:fillRect/>
            </a:stretch>
          </p:blipFill>
          <p:spPr>
            <a:xfrm>
              <a:off x="900112" y="3786188"/>
              <a:ext cx="3400425" cy="1078706"/>
            </a:xfrm>
            <a:prstGeom prst="rect">
              <a:avLst/>
            </a:prstGeom>
          </p:spPr>
        </p:pic>
      </p:grpSp>
      <p:sp>
        <p:nvSpPr>
          <p:cNvPr id="15" name="TextBox 14">
            <a:extLst>
              <a:ext uri="{FF2B5EF4-FFF2-40B4-BE49-F238E27FC236}">
                <a16:creationId xmlns:a16="http://schemas.microsoft.com/office/drawing/2014/main" id="{2093CC35-1603-4C22-9B8C-DDB71C51DB5E}"/>
              </a:ext>
            </a:extLst>
          </p:cNvPr>
          <p:cNvSpPr txBox="1"/>
          <p:nvPr/>
        </p:nvSpPr>
        <p:spPr>
          <a:xfrm>
            <a:off x="-179537" y="3574644"/>
            <a:ext cx="4764231" cy="1077218"/>
          </a:xfrm>
          <a:prstGeom prst="rect">
            <a:avLst/>
          </a:prstGeom>
          <a:noFill/>
        </p:spPr>
        <p:txBody>
          <a:bodyPr wrap="square" rtlCol="0">
            <a:spAutoFit/>
          </a:bodyPr>
          <a:lstStyle/>
          <a:p>
            <a:pPr algn="ctr"/>
            <a:r>
              <a:rPr lang="en-US" sz="2800" b="1" dirty="0">
                <a:solidFill>
                  <a:schemeClr val="bg1"/>
                </a:solidFill>
                <a:latin typeface="+mj-lt"/>
                <a:cs typeface="Myriad Pro"/>
              </a:rPr>
              <a:t>2026 Judge Training</a:t>
            </a:r>
          </a:p>
          <a:p>
            <a:pPr algn="ctr"/>
            <a:endParaRPr lang="en-US" sz="1600" b="1" dirty="0">
              <a:solidFill>
                <a:schemeClr val="bg1"/>
              </a:solidFill>
              <a:latin typeface="+mj-lt"/>
              <a:cs typeface="Myriad Pro"/>
            </a:endParaRPr>
          </a:p>
          <a:p>
            <a:pPr marL="0" indent="0" algn="ctr">
              <a:lnSpc>
                <a:spcPct val="100000"/>
              </a:lnSpc>
              <a:buNone/>
            </a:pPr>
            <a:endParaRPr lang="en-US" sz="2000" dirty="0">
              <a:solidFill>
                <a:srgbClr val="FCBC09"/>
              </a:solidFill>
              <a:latin typeface="+mn-lt"/>
            </a:endParaRPr>
          </a:p>
        </p:txBody>
      </p:sp>
    </p:spTree>
    <p:extLst>
      <p:ext uri="{BB962C8B-B14F-4D97-AF65-F5344CB8AC3E}">
        <p14:creationId xmlns:p14="http://schemas.microsoft.com/office/powerpoint/2010/main" val="2739240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vert="horz" lIns="91440" tIns="45720" rIns="91440" bIns="45720" rtlCol="0" anchor="t" anchorCtr="0">
            <a:noAutofit/>
          </a:bodyPr>
          <a:lstStyle/>
          <a:p>
            <a:r>
              <a:rPr lang="en-US" sz="4000">
                <a:solidFill>
                  <a:schemeClr val="bg1"/>
                </a:solidFill>
              </a:rPr>
              <a:t>2. </a:t>
            </a:r>
            <a:r>
              <a:rPr lang="en-US" sz="4000">
                <a:solidFill>
                  <a:schemeClr val="bg1"/>
                </a:solidFill>
                <a:hlinkClick r:id="rId3">
                  <a:extLst>
                    <a:ext uri="{A12FA001-AC4F-418D-AE19-62706E023703}">
                      <ahyp:hlinkClr xmlns:ahyp="http://schemas.microsoft.com/office/drawing/2018/hyperlinkcolor" val="tx"/>
                    </a:ext>
                  </a:extLst>
                </a:hlinkClick>
              </a:rPr>
              <a:t>Review and Score Entries</a:t>
            </a:r>
            <a:endParaRPr lang="en-US" sz="4000">
              <a:solidFill>
                <a:schemeClr val="bg1"/>
              </a:solidFill>
            </a:endParaRPr>
          </a:p>
        </p:txBody>
      </p:sp>
    </p:spTree>
    <p:extLst>
      <p:ext uri="{BB962C8B-B14F-4D97-AF65-F5344CB8AC3E}">
        <p14:creationId xmlns:p14="http://schemas.microsoft.com/office/powerpoint/2010/main" val="86342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28A5E4-0DA9-4D17-8379-2D924C5ED3F0}"/>
              </a:ext>
            </a:extLst>
          </p:cNvPr>
          <p:cNvSpPr/>
          <p:nvPr/>
        </p:nvSpPr>
        <p:spPr>
          <a:xfrm>
            <a:off x="505691" y="3193473"/>
            <a:ext cx="7287491" cy="1184563"/>
          </a:xfrm>
          <a:prstGeom prst="rect">
            <a:avLst/>
          </a:prstGeom>
          <a:solidFill>
            <a:schemeClr val="accent4">
              <a:lumMod val="20000"/>
              <a:lumOff val="80000"/>
              <a:alpha val="27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607323-A2BC-4D17-B74B-CC4A434E7BA5}"/>
              </a:ext>
            </a:extLst>
          </p:cNvPr>
          <p:cNvSpPr>
            <a:spLocks noGrp="1"/>
          </p:cNvSpPr>
          <p:nvPr>
            <p:ph type="title"/>
          </p:nvPr>
        </p:nvSpPr>
        <p:spPr/>
        <p:txBody>
          <a:bodyPr/>
          <a:lstStyle/>
          <a:p>
            <a:r>
              <a:rPr lang="en-US"/>
              <a:t>About OpenWater</a:t>
            </a:r>
          </a:p>
        </p:txBody>
      </p:sp>
      <p:sp>
        <p:nvSpPr>
          <p:cNvPr id="3" name="Content Placeholder 2">
            <a:extLst>
              <a:ext uri="{FF2B5EF4-FFF2-40B4-BE49-F238E27FC236}">
                <a16:creationId xmlns:a16="http://schemas.microsoft.com/office/drawing/2014/main" id="{74AA7788-9506-4097-962A-8F446F2F241F}"/>
              </a:ext>
            </a:extLst>
          </p:cNvPr>
          <p:cNvSpPr>
            <a:spLocks noGrp="1"/>
          </p:cNvSpPr>
          <p:nvPr>
            <p:ph sz="half" idx="1"/>
          </p:nvPr>
        </p:nvSpPr>
        <p:spPr>
          <a:xfrm>
            <a:off x="457200" y="1200151"/>
            <a:ext cx="7335982" cy="3394472"/>
          </a:xfrm>
        </p:spPr>
        <p:txBody>
          <a:bodyPr>
            <a:normAutofit/>
          </a:bodyPr>
          <a:lstStyle/>
          <a:p>
            <a:pPr>
              <a:buFont typeface="Wingdings" panose="05000000000000000000" pitchFamily="2" charset="2"/>
              <a:buChar char="§"/>
            </a:pPr>
            <a:r>
              <a:rPr lang="en-US" dirty="0"/>
              <a:t>It’s very intuitive.</a:t>
            </a:r>
          </a:p>
          <a:p>
            <a:pPr>
              <a:buFont typeface="Wingdings" panose="05000000000000000000" pitchFamily="2" charset="2"/>
              <a:buChar char="§"/>
            </a:pPr>
            <a:r>
              <a:rPr lang="en-US" dirty="0"/>
              <a:t>You can’t break it…but remember to save your work.</a:t>
            </a:r>
          </a:p>
          <a:p>
            <a:pPr>
              <a:buFont typeface="Wingdings" panose="05000000000000000000" pitchFamily="2" charset="2"/>
              <a:buChar char="§"/>
            </a:pPr>
            <a:r>
              <a:rPr lang="en-US" dirty="0"/>
              <a:t>Use the comments function to share private notes and comments with other judges on your panel.</a:t>
            </a:r>
          </a:p>
          <a:p>
            <a:endParaRPr lang="en-US" sz="1400" dirty="0"/>
          </a:p>
          <a:p>
            <a:pPr marL="0" indent="0" algn="ctr">
              <a:buNone/>
            </a:pPr>
            <a:r>
              <a:rPr lang="en-US" sz="2000" b="1" dirty="0"/>
              <a:t>Bookmark this link. </a:t>
            </a:r>
            <a:r>
              <a:rPr lang="en-US" sz="2000" dirty="0"/>
              <a:t>It’s the door to your assignments: </a:t>
            </a:r>
            <a:br>
              <a:rPr lang="en-US" b="1" dirty="0"/>
            </a:br>
            <a:r>
              <a:rPr lang="en-US" b="1" dirty="0">
                <a:hlinkClick r:id="rId2"/>
              </a:rPr>
              <a:t>https://tinyurl.com/casejudging</a:t>
            </a:r>
            <a:endParaRPr lang="en-US" b="1" dirty="0"/>
          </a:p>
          <a:p>
            <a:pPr marL="0" indent="0" algn="ctr">
              <a:buNone/>
            </a:pPr>
            <a:r>
              <a:rPr lang="en-US" sz="1200" dirty="0"/>
              <a:t>(</a:t>
            </a:r>
            <a:r>
              <a:rPr lang="en-US" sz="1200" dirty="0">
                <a:hlinkClick r:id="rId3"/>
              </a:rPr>
              <a:t>https://caseawards.secure-platform.com/a/organizations/main/judgescorecards/selectround</a:t>
            </a:r>
            <a:r>
              <a:rPr lang="en-US" sz="1200" dirty="0"/>
              <a:t>)</a:t>
            </a:r>
          </a:p>
          <a:p>
            <a:endParaRPr lang="en-US" dirty="0"/>
          </a:p>
          <a:p>
            <a:endParaRPr lang="en-US" dirty="0"/>
          </a:p>
          <a:p>
            <a:endParaRPr lang="en-US" dirty="0"/>
          </a:p>
        </p:txBody>
      </p:sp>
    </p:spTree>
    <p:extLst>
      <p:ext uri="{BB962C8B-B14F-4D97-AF65-F5344CB8AC3E}">
        <p14:creationId xmlns:p14="http://schemas.microsoft.com/office/powerpoint/2010/main" val="663564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It will look like this</a:t>
            </a:r>
          </a:p>
        </p:txBody>
      </p:sp>
      <p:cxnSp>
        <p:nvCxnSpPr>
          <p:cNvPr id="8" name="Straight Arrow Connector 7">
            <a:extLst>
              <a:ext uri="{FF2B5EF4-FFF2-40B4-BE49-F238E27FC236}">
                <a16:creationId xmlns:a16="http://schemas.microsoft.com/office/drawing/2014/main" id="{03AA1EE2-E5CC-463A-9A75-A08FA89D6767}"/>
              </a:ext>
            </a:extLst>
          </p:cNvPr>
          <p:cNvCxnSpPr>
            <a:cxnSpLocks/>
          </p:cNvCxnSpPr>
          <p:nvPr/>
        </p:nvCxnSpPr>
        <p:spPr>
          <a:xfrm>
            <a:off x="2179541" y="3009920"/>
            <a:ext cx="444690"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94FB987-EF55-4969-91E1-C681DA9551AE}"/>
              </a:ext>
            </a:extLst>
          </p:cNvPr>
          <p:cNvSpPr txBox="1"/>
          <p:nvPr/>
        </p:nvSpPr>
        <p:spPr>
          <a:xfrm>
            <a:off x="2401886" y="1108375"/>
            <a:ext cx="6522343" cy="707886"/>
          </a:xfrm>
          <a:prstGeom prst="rect">
            <a:avLst/>
          </a:prstGeom>
          <a:noFill/>
          <a:ln>
            <a:solidFill>
              <a:schemeClr val="accent6">
                <a:lumMod val="75000"/>
              </a:schemeClr>
            </a:solidFill>
          </a:ln>
        </p:spPr>
        <p:txBody>
          <a:bodyPr wrap="square">
            <a:spAutoFit/>
          </a:bodyPr>
          <a:lstStyle/>
          <a:p>
            <a:pPr algn="ctr"/>
            <a:r>
              <a:rPr lang="en-US" sz="1400" b="1" dirty="0">
                <a:solidFill>
                  <a:schemeClr val="accent4">
                    <a:lumMod val="75000"/>
                  </a:schemeClr>
                </a:solidFill>
              </a:rPr>
              <a:t>On March 25, you will receive an email from awards@case.org with the link to access entries to judge in OpenWater. </a:t>
            </a:r>
            <a:br>
              <a:rPr lang="en-US" sz="1200" dirty="0">
                <a:solidFill>
                  <a:schemeClr val="accent4">
                    <a:lumMod val="75000"/>
                  </a:schemeClr>
                </a:solidFill>
              </a:rPr>
            </a:br>
            <a:r>
              <a:rPr lang="en-US" sz="1200" dirty="0">
                <a:solidFill>
                  <a:schemeClr val="accent4">
                    <a:lumMod val="75000"/>
                  </a:schemeClr>
                </a:solidFill>
              </a:rPr>
              <a:t>(You will be asked to agree to the </a:t>
            </a:r>
            <a:r>
              <a:rPr lang="en-US" sz="1200" dirty="0">
                <a:solidFill>
                  <a:schemeClr val="accent4">
                    <a:lumMod val="75000"/>
                  </a:schemeClr>
                </a:solidFill>
                <a:hlinkClick r:id="rId3">
                  <a:extLst>
                    <a:ext uri="{A12FA001-AC4F-418D-AE19-62706E023703}">
                      <ahyp:hlinkClr xmlns:ahyp="http://schemas.microsoft.com/office/drawing/2018/hyperlinkcolor" val="tx"/>
                    </a:ext>
                  </a:extLst>
                </a:hlinkClick>
              </a:rPr>
              <a:t>CASE Data Privacy Policy</a:t>
            </a:r>
            <a:r>
              <a:rPr lang="en-US" sz="1200" dirty="0">
                <a:solidFill>
                  <a:schemeClr val="accent4">
                    <a:lumMod val="75000"/>
                  </a:schemeClr>
                </a:solidFill>
              </a:rPr>
              <a:t> in order to proceed.) </a:t>
            </a:r>
          </a:p>
        </p:txBody>
      </p:sp>
      <p:pic>
        <p:nvPicPr>
          <p:cNvPr id="5" name="Picture 4">
            <a:extLst>
              <a:ext uri="{FF2B5EF4-FFF2-40B4-BE49-F238E27FC236}">
                <a16:creationId xmlns:a16="http://schemas.microsoft.com/office/drawing/2014/main" id="{B02F1039-6FD4-5246-8477-12AD530719E8}"/>
              </a:ext>
            </a:extLst>
          </p:cNvPr>
          <p:cNvPicPr>
            <a:picLocks noChangeAspect="1"/>
          </p:cNvPicPr>
          <p:nvPr/>
        </p:nvPicPr>
        <p:blipFill>
          <a:blip r:embed="rId4"/>
          <a:stretch>
            <a:fillRect/>
          </a:stretch>
        </p:blipFill>
        <p:spPr>
          <a:xfrm>
            <a:off x="457199" y="1108374"/>
            <a:ext cx="1466193" cy="3073707"/>
          </a:xfrm>
          <a:prstGeom prst="rect">
            <a:avLst/>
          </a:prstGeom>
        </p:spPr>
      </p:pic>
      <p:pic>
        <p:nvPicPr>
          <p:cNvPr id="7" name="Picture 6">
            <a:extLst>
              <a:ext uri="{FF2B5EF4-FFF2-40B4-BE49-F238E27FC236}">
                <a16:creationId xmlns:a16="http://schemas.microsoft.com/office/drawing/2014/main" id="{929E377F-CBAF-C5AB-00E3-174F59358FB9}"/>
              </a:ext>
            </a:extLst>
          </p:cNvPr>
          <p:cNvPicPr>
            <a:picLocks noChangeAspect="1"/>
          </p:cNvPicPr>
          <p:nvPr/>
        </p:nvPicPr>
        <p:blipFill>
          <a:blip r:embed="rId5"/>
          <a:stretch>
            <a:fillRect/>
          </a:stretch>
        </p:blipFill>
        <p:spPr>
          <a:xfrm>
            <a:off x="2881199" y="1930364"/>
            <a:ext cx="4252698" cy="2248705"/>
          </a:xfrm>
          <a:prstGeom prst="rect">
            <a:avLst/>
          </a:prstGeom>
        </p:spPr>
      </p:pic>
    </p:spTree>
    <p:extLst>
      <p:ext uri="{BB962C8B-B14F-4D97-AF65-F5344CB8AC3E}">
        <p14:creationId xmlns:p14="http://schemas.microsoft.com/office/powerpoint/2010/main" val="2853865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406437-BA84-4675-9AA7-D8ADB80C8C54}"/>
              </a:ext>
            </a:extLst>
          </p:cNvPr>
          <p:cNvSpPr txBox="1"/>
          <p:nvPr/>
        </p:nvSpPr>
        <p:spPr>
          <a:xfrm>
            <a:off x="6798850" y="1243499"/>
            <a:ext cx="2190292" cy="1323439"/>
          </a:xfrm>
          <a:prstGeom prst="rect">
            <a:avLst/>
          </a:prstGeom>
          <a:noFill/>
          <a:ln>
            <a:noFill/>
          </a:ln>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kumimoji="0" lang="en-US" sz="1600" i="0" u="none" strike="noStrike" kern="1200" cap="none" spc="0" normalizeH="0" baseline="0" noProof="0">
                <a:ln>
                  <a:noFill/>
                </a:ln>
                <a:solidFill>
                  <a:srgbClr val="015A84"/>
                </a:solidFill>
                <a:effectLst/>
                <a:uLnTx/>
                <a:uFillTx/>
                <a:ea typeface="+mn-ea"/>
                <a:cs typeface="+mn-cs"/>
              </a:rPr>
              <a:t>You can:</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a:solidFill>
                  <a:srgbClr val="015A84"/>
                </a:solidFill>
              </a:rPr>
              <a:t>Sort by institution or score</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a:solidFill>
                  <a:srgbClr val="015A84"/>
                </a:solidFill>
              </a:rPr>
              <a:t>Filter by status</a:t>
            </a:r>
            <a:endParaRPr kumimoji="0" lang="en-US" sz="1600" i="0" u="none" strike="noStrike" kern="1200" cap="none" spc="0" normalizeH="0" baseline="0" noProof="0">
              <a:ln>
                <a:noFill/>
              </a:ln>
              <a:solidFill>
                <a:srgbClr val="015A84"/>
              </a:solidFill>
              <a:effectLst/>
              <a:uLnTx/>
              <a:uFillTx/>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i="0" u="none" strike="noStrike" kern="1200" cap="none" spc="0" normalizeH="0" baseline="0" noProof="0">
                <a:ln>
                  <a:noFill/>
                </a:ln>
                <a:solidFill>
                  <a:srgbClr val="015A84"/>
                </a:solidFill>
                <a:effectLst/>
                <a:uLnTx/>
                <a:uFillTx/>
                <a:ea typeface="+mn-ea"/>
                <a:cs typeface="+mn-cs"/>
              </a:rPr>
              <a:t>Download entries</a:t>
            </a:r>
          </a:p>
        </p:txBody>
      </p:sp>
      <p:sp>
        <p:nvSpPr>
          <p:cNvPr id="8" name="Title 7">
            <a:extLst>
              <a:ext uri="{FF2B5EF4-FFF2-40B4-BE49-F238E27FC236}">
                <a16:creationId xmlns:a16="http://schemas.microsoft.com/office/drawing/2014/main" id="{AF38CE75-01EA-4AE3-BD4B-71B5E84A373F}"/>
              </a:ext>
            </a:extLst>
          </p:cNvPr>
          <p:cNvSpPr>
            <a:spLocks noGrp="1"/>
          </p:cNvSpPr>
          <p:nvPr>
            <p:ph type="title"/>
          </p:nvPr>
        </p:nvSpPr>
        <p:spPr>
          <a:xfrm>
            <a:off x="457200" y="157649"/>
            <a:ext cx="8091055" cy="857250"/>
          </a:xfrm>
        </p:spPr>
        <p:txBody>
          <a:bodyPr>
            <a:normAutofit fontScale="90000"/>
          </a:bodyPr>
          <a:lstStyle/>
          <a:p>
            <a:r>
              <a:rPr lang="en-US"/>
              <a:t>You will only see entries assigned to you</a:t>
            </a:r>
          </a:p>
        </p:txBody>
      </p:sp>
      <p:pic>
        <p:nvPicPr>
          <p:cNvPr id="3" name="Picture 2">
            <a:extLst>
              <a:ext uri="{FF2B5EF4-FFF2-40B4-BE49-F238E27FC236}">
                <a16:creationId xmlns:a16="http://schemas.microsoft.com/office/drawing/2014/main" id="{1E1E5610-B138-87A6-0AE0-CF6C005C95FA}"/>
              </a:ext>
            </a:extLst>
          </p:cNvPr>
          <p:cNvPicPr>
            <a:picLocks noChangeAspect="1"/>
          </p:cNvPicPr>
          <p:nvPr/>
        </p:nvPicPr>
        <p:blipFill>
          <a:blip r:embed="rId3"/>
          <a:stretch>
            <a:fillRect/>
          </a:stretch>
        </p:blipFill>
        <p:spPr>
          <a:xfrm>
            <a:off x="226262" y="1014899"/>
            <a:ext cx="6572588" cy="3200564"/>
          </a:xfrm>
          <a:prstGeom prst="rect">
            <a:avLst/>
          </a:prstGeom>
        </p:spPr>
      </p:pic>
    </p:spTree>
    <p:extLst>
      <p:ext uri="{BB962C8B-B14F-4D97-AF65-F5344CB8AC3E}">
        <p14:creationId xmlns:p14="http://schemas.microsoft.com/office/powerpoint/2010/main" val="3728958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Access the entries</a:t>
            </a:r>
          </a:p>
        </p:txBody>
      </p:sp>
      <p:sp>
        <p:nvSpPr>
          <p:cNvPr id="4" name="TextBox 3">
            <a:extLst>
              <a:ext uri="{FF2B5EF4-FFF2-40B4-BE49-F238E27FC236}">
                <a16:creationId xmlns:a16="http://schemas.microsoft.com/office/drawing/2014/main" id="{9C406437-BA84-4675-9AA7-D8ADB80C8C54}"/>
              </a:ext>
            </a:extLst>
          </p:cNvPr>
          <p:cNvSpPr txBox="1"/>
          <p:nvPr/>
        </p:nvSpPr>
        <p:spPr>
          <a:xfrm>
            <a:off x="386043" y="1447348"/>
            <a:ext cx="1538480" cy="2062103"/>
          </a:xfrm>
          <a:prstGeom prst="rect">
            <a:avLst/>
          </a:prstGeom>
          <a:noFill/>
          <a:ln>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accent4">
                    <a:lumMod val="75000"/>
                  </a:schemeClr>
                </a:solidFill>
                <a:effectLst/>
                <a:uLnTx/>
                <a:uFillTx/>
                <a:ea typeface="+mn-ea"/>
                <a:cs typeface="+mn-cs"/>
              </a:rPr>
              <a:t>The category description and judging criteria will display on the left panel at the top of each entry.</a:t>
            </a:r>
          </a:p>
        </p:txBody>
      </p:sp>
      <p:sp>
        <p:nvSpPr>
          <p:cNvPr id="3" name="TextBox 2">
            <a:extLst>
              <a:ext uri="{FF2B5EF4-FFF2-40B4-BE49-F238E27FC236}">
                <a16:creationId xmlns:a16="http://schemas.microsoft.com/office/drawing/2014/main" id="{E12CB138-5035-452C-B971-F931A487F4C7}"/>
              </a:ext>
            </a:extLst>
          </p:cNvPr>
          <p:cNvSpPr txBox="1"/>
          <p:nvPr/>
        </p:nvSpPr>
        <p:spPr>
          <a:xfrm>
            <a:off x="457200" y="1077235"/>
            <a:ext cx="8179082" cy="369332"/>
          </a:xfrm>
          <a:prstGeom prst="rect">
            <a:avLst/>
          </a:prstGeom>
          <a:noFill/>
        </p:spPr>
        <p:txBody>
          <a:bodyPr wrap="square" rtlCol="0">
            <a:spAutoFit/>
          </a:bodyPr>
          <a:lstStyle/>
          <a:p>
            <a:pPr marL="0" indent="0" algn="ctr">
              <a:buNone/>
            </a:pPr>
            <a:r>
              <a:rPr lang="en-US" sz="1800" b="1" dirty="0">
                <a:hlinkClick r:id="rId3"/>
              </a:rPr>
              <a:t>https://tinyurl.com/casejudging</a:t>
            </a:r>
            <a:endParaRPr lang="en-US" sz="1800" b="1" dirty="0"/>
          </a:p>
        </p:txBody>
      </p:sp>
      <p:cxnSp>
        <p:nvCxnSpPr>
          <p:cNvPr id="7" name="Straight Arrow Connector 6">
            <a:extLst>
              <a:ext uri="{FF2B5EF4-FFF2-40B4-BE49-F238E27FC236}">
                <a16:creationId xmlns:a16="http://schemas.microsoft.com/office/drawing/2014/main" id="{4C59DDF4-37D2-4143-80CF-E2CD5343B225}"/>
              </a:ext>
            </a:extLst>
          </p:cNvPr>
          <p:cNvCxnSpPr>
            <a:cxnSpLocks/>
          </p:cNvCxnSpPr>
          <p:nvPr/>
        </p:nvCxnSpPr>
        <p:spPr>
          <a:xfrm>
            <a:off x="1924523" y="2449480"/>
            <a:ext cx="444690"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853462E-9FC9-C267-A473-2F0B0F6A5186}"/>
              </a:ext>
            </a:extLst>
          </p:cNvPr>
          <p:cNvPicPr>
            <a:picLocks noChangeAspect="1"/>
          </p:cNvPicPr>
          <p:nvPr/>
        </p:nvPicPr>
        <p:blipFill>
          <a:blip r:embed="rId4"/>
          <a:stretch>
            <a:fillRect/>
          </a:stretch>
        </p:blipFill>
        <p:spPr>
          <a:xfrm>
            <a:off x="2369213" y="1446567"/>
            <a:ext cx="6082733" cy="2925944"/>
          </a:xfrm>
          <a:prstGeom prst="rect">
            <a:avLst/>
          </a:prstGeom>
        </p:spPr>
      </p:pic>
    </p:spTree>
    <p:extLst>
      <p:ext uri="{BB962C8B-B14F-4D97-AF65-F5344CB8AC3E}">
        <p14:creationId xmlns:p14="http://schemas.microsoft.com/office/powerpoint/2010/main" val="2973909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dirty="0">
                <a:solidFill>
                  <a:srgbClr val="1B394B"/>
                </a:solidFill>
              </a:rPr>
            </a:br>
            <a:r>
              <a:rPr lang="en-US" sz="3200" dirty="0"/>
              <a:t>Score each entry</a:t>
            </a:r>
          </a:p>
        </p:txBody>
      </p:sp>
      <p:sp>
        <p:nvSpPr>
          <p:cNvPr id="7" name="Content Placeholder 6">
            <a:extLst>
              <a:ext uri="{FF2B5EF4-FFF2-40B4-BE49-F238E27FC236}">
                <a16:creationId xmlns:a16="http://schemas.microsoft.com/office/drawing/2014/main" id="{5468567C-854C-4AA9-B7A8-EE07DE89004B}"/>
              </a:ext>
            </a:extLst>
          </p:cNvPr>
          <p:cNvSpPr>
            <a:spLocks noGrp="1"/>
          </p:cNvSpPr>
          <p:nvPr>
            <p:ph idx="1"/>
          </p:nvPr>
        </p:nvSpPr>
        <p:spPr>
          <a:xfrm>
            <a:off x="457200" y="1182217"/>
            <a:ext cx="4721902" cy="3510553"/>
          </a:xfrm>
        </p:spPr>
        <p:txBody>
          <a:bodyPr>
            <a:normAutofit/>
          </a:bodyPr>
          <a:lstStyle/>
          <a:p>
            <a:pPr defTabSz="685800">
              <a:buFont typeface="Wingdings" panose="05000000000000000000" pitchFamily="2" charset="2"/>
              <a:buChar char="ü"/>
              <a:defRPr/>
            </a:pPr>
            <a:r>
              <a:rPr lang="en-US" sz="1800" dirty="0"/>
              <a:t>Recuse yourself from judging an entry, if necessary</a:t>
            </a:r>
          </a:p>
          <a:p>
            <a:pPr defTabSz="685800">
              <a:buFont typeface="Wingdings" panose="05000000000000000000" pitchFamily="2" charset="2"/>
              <a:buChar char="ü"/>
              <a:defRPr/>
            </a:pPr>
            <a:endParaRPr lang="en-US" sz="1800" dirty="0">
              <a:latin typeface="Calibri"/>
            </a:endParaRPr>
          </a:p>
          <a:p>
            <a:pPr>
              <a:buFont typeface="Wingdings" panose="05000000000000000000" pitchFamily="2" charset="2"/>
              <a:buChar char="ü"/>
            </a:pPr>
            <a:r>
              <a:rPr lang="en-US" sz="1800" dirty="0"/>
              <a:t>Score the five scored judging criteria from 10 (high) to 1 (low) with maximum score of 50 points</a:t>
            </a:r>
          </a:p>
          <a:p>
            <a:pPr>
              <a:buFont typeface="Wingdings" panose="05000000000000000000" pitchFamily="2" charset="2"/>
              <a:buChar char="ü"/>
            </a:pPr>
            <a:endParaRPr lang="en-US" sz="1800" dirty="0"/>
          </a:p>
          <a:p>
            <a:pPr>
              <a:buFont typeface="Wingdings" panose="05000000000000000000" pitchFamily="2" charset="2"/>
              <a:buChar char="ü"/>
            </a:pPr>
            <a:r>
              <a:rPr lang="en-US" sz="1800" dirty="0"/>
              <a:t>See scores and comments of other judges</a:t>
            </a:r>
          </a:p>
          <a:p>
            <a:pPr>
              <a:buFont typeface="Wingdings" panose="05000000000000000000" pitchFamily="2" charset="2"/>
              <a:buChar char="ü"/>
            </a:pPr>
            <a:endParaRPr lang="en-US" sz="1800" dirty="0"/>
          </a:p>
          <a:p>
            <a:pPr>
              <a:buFont typeface="Wingdings" panose="05000000000000000000" pitchFamily="2" charset="2"/>
              <a:buChar char="ü"/>
            </a:pPr>
            <a:r>
              <a:rPr lang="en-US" sz="1800" dirty="0"/>
              <a:t>Download responses and attachments, if you like</a:t>
            </a:r>
          </a:p>
          <a:p>
            <a:endParaRPr lang="en-US" sz="1800" dirty="0"/>
          </a:p>
        </p:txBody>
      </p:sp>
      <p:sp>
        <p:nvSpPr>
          <p:cNvPr id="4" name="Content Placeholder 3">
            <a:extLst>
              <a:ext uri="{FF2B5EF4-FFF2-40B4-BE49-F238E27FC236}">
                <a16:creationId xmlns:a16="http://schemas.microsoft.com/office/drawing/2014/main" id="{00E18221-849F-44DD-A91D-E141C14257AF}"/>
              </a:ext>
            </a:extLst>
          </p:cNvPr>
          <p:cNvSpPr txBox="1">
            <a:spLocks/>
          </p:cNvSpPr>
          <p:nvPr/>
        </p:nvSpPr>
        <p:spPr>
          <a:xfrm>
            <a:off x="3619916" y="902822"/>
            <a:ext cx="5066884" cy="2695978"/>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57175" indent="-257175" defTabSz="685800">
              <a:defRPr/>
            </a:pPr>
            <a:endParaRPr lang="en-US" sz="1600">
              <a:latin typeface="Calibri"/>
            </a:endParaRPr>
          </a:p>
        </p:txBody>
      </p:sp>
      <p:pic>
        <p:nvPicPr>
          <p:cNvPr id="5" name="Picture 4">
            <a:extLst>
              <a:ext uri="{FF2B5EF4-FFF2-40B4-BE49-F238E27FC236}">
                <a16:creationId xmlns:a16="http://schemas.microsoft.com/office/drawing/2014/main" id="{9F8EB2A2-2741-4ADE-8834-E44D7E4410AC}"/>
              </a:ext>
            </a:extLst>
          </p:cNvPr>
          <p:cNvPicPr>
            <a:picLocks noChangeAspect="1"/>
          </p:cNvPicPr>
          <p:nvPr/>
        </p:nvPicPr>
        <p:blipFill>
          <a:blip r:embed="rId3"/>
          <a:stretch>
            <a:fillRect/>
          </a:stretch>
        </p:blipFill>
        <p:spPr>
          <a:xfrm>
            <a:off x="5411331" y="98372"/>
            <a:ext cx="2928441" cy="2254960"/>
          </a:xfrm>
          <a:prstGeom prst="rect">
            <a:avLst/>
          </a:prstGeom>
        </p:spPr>
      </p:pic>
      <p:pic>
        <p:nvPicPr>
          <p:cNvPr id="10" name="Picture 9">
            <a:extLst>
              <a:ext uri="{FF2B5EF4-FFF2-40B4-BE49-F238E27FC236}">
                <a16:creationId xmlns:a16="http://schemas.microsoft.com/office/drawing/2014/main" id="{9757A73F-EF90-4ED3-9D3B-D529DBF98517}"/>
              </a:ext>
            </a:extLst>
          </p:cNvPr>
          <p:cNvPicPr>
            <a:picLocks noChangeAspect="1"/>
          </p:cNvPicPr>
          <p:nvPr/>
        </p:nvPicPr>
        <p:blipFill>
          <a:blip r:embed="rId4"/>
          <a:stretch>
            <a:fillRect/>
          </a:stretch>
        </p:blipFill>
        <p:spPr>
          <a:xfrm>
            <a:off x="5405721" y="1291219"/>
            <a:ext cx="2934051" cy="3111687"/>
          </a:xfrm>
          <a:prstGeom prst="rect">
            <a:avLst/>
          </a:prstGeom>
        </p:spPr>
      </p:pic>
    </p:spTree>
    <p:extLst>
      <p:ext uri="{BB962C8B-B14F-4D97-AF65-F5344CB8AC3E}">
        <p14:creationId xmlns:p14="http://schemas.microsoft.com/office/powerpoint/2010/main" val="188230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dirty="0">
                <a:solidFill>
                  <a:srgbClr val="1B394B"/>
                </a:solidFill>
              </a:rPr>
            </a:br>
            <a:r>
              <a:rPr lang="en-US" sz="3200" dirty="0"/>
              <a:t>Comment on each entry</a:t>
            </a:r>
          </a:p>
        </p:txBody>
      </p:sp>
      <p:sp>
        <p:nvSpPr>
          <p:cNvPr id="7" name="Content Placeholder 6">
            <a:extLst>
              <a:ext uri="{FF2B5EF4-FFF2-40B4-BE49-F238E27FC236}">
                <a16:creationId xmlns:a16="http://schemas.microsoft.com/office/drawing/2014/main" id="{5468567C-854C-4AA9-B7A8-EE07DE89004B}"/>
              </a:ext>
            </a:extLst>
          </p:cNvPr>
          <p:cNvSpPr>
            <a:spLocks noGrp="1"/>
          </p:cNvSpPr>
          <p:nvPr>
            <p:ph idx="1"/>
          </p:nvPr>
        </p:nvSpPr>
        <p:spPr>
          <a:xfrm>
            <a:off x="457200" y="1182217"/>
            <a:ext cx="4188542" cy="3510553"/>
          </a:xfrm>
        </p:spPr>
        <p:txBody>
          <a:bodyPr>
            <a:normAutofit/>
          </a:bodyPr>
          <a:lstStyle/>
          <a:p>
            <a:pPr marL="0" indent="0">
              <a:buNone/>
            </a:pPr>
            <a:r>
              <a:rPr lang="en-US" sz="2000" b="1" dirty="0"/>
              <a:t>Shared Judge Comments:</a:t>
            </a:r>
          </a:p>
          <a:p>
            <a:pPr>
              <a:buFont typeface="Wingdings" panose="05000000000000000000" pitchFamily="2" charset="2"/>
              <a:buChar char="ü"/>
            </a:pPr>
            <a:r>
              <a:rPr lang="en-US" sz="2000" dirty="0"/>
              <a:t>Will prove helpful during deliberations</a:t>
            </a:r>
          </a:p>
          <a:p>
            <a:pPr>
              <a:buFont typeface="Wingdings" panose="05000000000000000000" pitchFamily="2" charset="2"/>
              <a:buChar char="ü"/>
            </a:pPr>
            <a:endParaRPr lang="en-US" sz="2000" dirty="0"/>
          </a:p>
          <a:p>
            <a:pPr>
              <a:buFont typeface="Wingdings" panose="05000000000000000000" pitchFamily="2" charset="2"/>
              <a:buChar char="ü"/>
            </a:pPr>
            <a:r>
              <a:rPr lang="en-US" sz="2000" dirty="0"/>
              <a:t>Will not be shared outside of your panel</a:t>
            </a:r>
          </a:p>
          <a:p>
            <a:pPr marL="0" indent="0">
              <a:buNone/>
            </a:pPr>
            <a:endParaRPr lang="en-US" sz="2000" dirty="0"/>
          </a:p>
          <a:p>
            <a:pPr>
              <a:buFont typeface="Wingdings" panose="05000000000000000000" pitchFamily="2" charset="2"/>
              <a:buChar char="ü"/>
            </a:pPr>
            <a:r>
              <a:rPr lang="en-US" sz="2000" dirty="0"/>
              <a:t>Can be leveraged by the Lead Judge when drafting the public comments about the winning entries</a:t>
            </a:r>
          </a:p>
        </p:txBody>
      </p:sp>
      <p:sp>
        <p:nvSpPr>
          <p:cNvPr id="4" name="Content Placeholder 3">
            <a:extLst>
              <a:ext uri="{FF2B5EF4-FFF2-40B4-BE49-F238E27FC236}">
                <a16:creationId xmlns:a16="http://schemas.microsoft.com/office/drawing/2014/main" id="{00E18221-849F-44DD-A91D-E141C14257AF}"/>
              </a:ext>
            </a:extLst>
          </p:cNvPr>
          <p:cNvSpPr txBox="1">
            <a:spLocks/>
          </p:cNvSpPr>
          <p:nvPr/>
        </p:nvSpPr>
        <p:spPr>
          <a:xfrm>
            <a:off x="3619916" y="902822"/>
            <a:ext cx="5066884" cy="2695978"/>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57175" indent="-257175" defTabSz="685800">
              <a:defRPr/>
            </a:pPr>
            <a:endParaRPr lang="en-US" sz="1600">
              <a:latin typeface="Calibri"/>
            </a:endParaRPr>
          </a:p>
        </p:txBody>
      </p:sp>
      <p:pic>
        <p:nvPicPr>
          <p:cNvPr id="8" name="Picture 7">
            <a:extLst>
              <a:ext uri="{FF2B5EF4-FFF2-40B4-BE49-F238E27FC236}">
                <a16:creationId xmlns:a16="http://schemas.microsoft.com/office/drawing/2014/main" id="{8C2A311C-BC53-4BD8-AE5E-89D8F95FCA67}"/>
              </a:ext>
            </a:extLst>
          </p:cNvPr>
          <p:cNvPicPr>
            <a:picLocks noChangeAspect="1"/>
          </p:cNvPicPr>
          <p:nvPr/>
        </p:nvPicPr>
        <p:blipFill>
          <a:blip r:embed="rId3"/>
          <a:stretch>
            <a:fillRect/>
          </a:stretch>
        </p:blipFill>
        <p:spPr>
          <a:xfrm>
            <a:off x="4572000" y="1118042"/>
            <a:ext cx="3949195" cy="3300120"/>
          </a:xfrm>
          <a:prstGeom prst="rect">
            <a:avLst/>
          </a:prstGeom>
        </p:spPr>
      </p:pic>
      <p:sp>
        <p:nvSpPr>
          <p:cNvPr id="3" name="Oval 2">
            <a:extLst>
              <a:ext uri="{FF2B5EF4-FFF2-40B4-BE49-F238E27FC236}">
                <a16:creationId xmlns:a16="http://schemas.microsoft.com/office/drawing/2014/main" id="{5E7AC797-C63E-4383-A0A9-8808F58F1DC9}"/>
              </a:ext>
            </a:extLst>
          </p:cNvPr>
          <p:cNvSpPr/>
          <p:nvPr/>
        </p:nvSpPr>
        <p:spPr>
          <a:xfrm>
            <a:off x="4423144" y="3756837"/>
            <a:ext cx="2452577" cy="7255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8277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vert="horz" lIns="91440" tIns="45720" rIns="91440" bIns="45720" rtlCol="0" anchor="t" anchorCtr="0">
            <a:noAutofit/>
          </a:bodyPr>
          <a:lstStyle/>
          <a:p>
            <a:r>
              <a:rPr lang="en-US" sz="4000">
                <a:solidFill>
                  <a:schemeClr val="bg1"/>
                </a:solidFill>
              </a:rPr>
              <a:t>3. Winner Selection</a:t>
            </a:r>
          </a:p>
        </p:txBody>
      </p:sp>
    </p:spTree>
    <p:extLst>
      <p:ext uri="{BB962C8B-B14F-4D97-AF65-F5344CB8AC3E}">
        <p14:creationId xmlns:p14="http://schemas.microsoft.com/office/powerpoint/2010/main" val="165952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Panel discussions</a:t>
            </a:r>
          </a:p>
        </p:txBody>
      </p:sp>
      <p:sp>
        <p:nvSpPr>
          <p:cNvPr id="3" name="Content Placeholder 2">
            <a:extLst>
              <a:ext uri="{FF2B5EF4-FFF2-40B4-BE49-F238E27FC236}">
                <a16:creationId xmlns:a16="http://schemas.microsoft.com/office/drawing/2014/main" id="{C34DDA37-6E0E-45FC-8AE7-B3CC4C75DA8F}"/>
              </a:ext>
            </a:extLst>
          </p:cNvPr>
          <p:cNvSpPr>
            <a:spLocks noGrp="1"/>
          </p:cNvSpPr>
          <p:nvPr>
            <p:ph idx="1"/>
          </p:nvPr>
        </p:nvSpPr>
        <p:spPr/>
        <p:txBody>
          <a:bodyPr>
            <a:normAutofit/>
          </a:bodyPr>
          <a:lstStyle/>
          <a:p>
            <a:pPr>
              <a:buFont typeface="Wingdings" panose="05000000000000000000" pitchFamily="2" charset="2"/>
              <a:buChar char="§"/>
            </a:pPr>
            <a:r>
              <a:rPr lang="en-US" sz="1600" dirty="0">
                <a:solidFill>
                  <a:srgbClr val="015A84"/>
                </a:solidFill>
              </a:rPr>
              <a:t>Lead Judges will schedule a virtual meeting to deliberate and select entries. </a:t>
            </a:r>
          </a:p>
          <a:p>
            <a:pPr>
              <a:buFont typeface="Wingdings" panose="05000000000000000000" pitchFamily="2" charset="2"/>
              <a:buChar char="§"/>
            </a:pPr>
            <a:r>
              <a:rPr lang="en-US" sz="1600" dirty="0">
                <a:solidFill>
                  <a:srgbClr val="015A84"/>
                </a:solidFill>
              </a:rPr>
              <a:t>Thank you for being flexible, as the judge panels will span at least two countries and four time zones.</a:t>
            </a:r>
          </a:p>
          <a:p>
            <a:pPr>
              <a:buFont typeface="Wingdings" panose="05000000000000000000" pitchFamily="2" charset="2"/>
              <a:buChar char="§"/>
            </a:pPr>
            <a:r>
              <a:rPr lang="en-US" sz="1600" dirty="0">
                <a:solidFill>
                  <a:srgbClr val="015A84"/>
                </a:solidFill>
              </a:rPr>
              <a:t>Use scores only to identify the competitive entries. We do not select winners based solely on numerical scores.</a:t>
            </a:r>
          </a:p>
          <a:p>
            <a:pPr>
              <a:buFont typeface="Wingdings" panose="05000000000000000000" pitchFamily="2" charset="2"/>
              <a:buChar char="§"/>
            </a:pPr>
            <a:endParaRPr lang="en-US" sz="1600" dirty="0">
              <a:solidFill>
                <a:srgbClr val="015A84"/>
              </a:solidFill>
            </a:endParaRPr>
          </a:p>
          <a:p>
            <a:pPr marL="346075" lvl="1" indent="0">
              <a:buNone/>
            </a:pPr>
            <a:r>
              <a:rPr lang="en-US" sz="1600" b="1" dirty="0">
                <a:solidFill>
                  <a:schemeClr val="accent4">
                    <a:lumMod val="75000"/>
                  </a:schemeClr>
                </a:solidFill>
              </a:rPr>
              <a:t>Reminders: </a:t>
            </a:r>
            <a:br>
              <a:rPr lang="en-US" sz="1600" dirty="0">
                <a:solidFill>
                  <a:schemeClr val="accent4">
                    <a:lumMod val="75000"/>
                  </a:schemeClr>
                </a:solidFill>
              </a:rPr>
            </a:br>
            <a:r>
              <a:rPr lang="en-US" sz="1600" dirty="0">
                <a:solidFill>
                  <a:schemeClr val="accent4">
                    <a:lumMod val="75000"/>
                  </a:schemeClr>
                </a:solidFill>
              </a:rPr>
              <a:t>Your entries should be reviewed and scored no later than </a:t>
            </a:r>
            <a:r>
              <a:rPr lang="en-US" sz="1600" b="1" dirty="0">
                <a:solidFill>
                  <a:schemeClr val="accent4">
                    <a:lumMod val="75000"/>
                  </a:schemeClr>
                </a:solidFill>
              </a:rPr>
              <a:t>April 22</a:t>
            </a:r>
            <a:r>
              <a:rPr lang="en-US" sz="1600" dirty="0">
                <a:solidFill>
                  <a:schemeClr val="accent4">
                    <a:lumMod val="75000"/>
                  </a:schemeClr>
                </a:solidFill>
              </a:rPr>
              <a:t>, so deliberations and </a:t>
            </a:r>
            <a:r>
              <a:rPr lang="en-US" sz="1600" b="1" dirty="0">
                <a:solidFill>
                  <a:schemeClr val="accent4">
                    <a:lumMod val="75000"/>
                  </a:schemeClr>
                </a:solidFill>
              </a:rPr>
              <a:t>winner selection can occur by May 27.</a:t>
            </a:r>
          </a:p>
          <a:p>
            <a:pPr marL="346075" lvl="1" indent="0">
              <a:buNone/>
            </a:pPr>
            <a:r>
              <a:rPr lang="en-US" sz="1600" dirty="0">
                <a:solidFill>
                  <a:schemeClr val="accent4">
                    <a:lumMod val="75000"/>
                  </a:schemeClr>
                </a:solidFill>
              </a:rPr>
              <a:t>May 27 is the last day to indicate winners and enter public comments into OpenWater.</a:t>
            </a:r>
          </a:p>
          <a:p>
            <a:pPr lvl="1">
              <a:buFont typeface="Wingdings" panose="05000000000000000000" pitchFamily="2" charset="2"/>
              <a:buChar char="§"/>
            </a:pPr>
            <a:endParaRPr lang="en-US" sz="1200" dirty="0">
              <a:solidFill>
                <a:srgbClr val="015A84"/>
              </a:solidFill>
            </a:endParaRPr>
          </a:p>
          <a:p>
            <a:pPr marL="346075" lvl="1" indent="0">
              <a:buNone/>
            </a:pPr>
            <a:endParaRPr lang="en-US" sz="1400" dirty="0">
              <a:solidFill>
                <a:srgbClr val="015A84"/>
              </a:solidFill>
            </a:endParaRPr>
          </a:p>
          <a:p>
            <a:pPr marL="346075" lvl="1" indent="0">
              <a:buNone/>
            </a:pPr>
            <a:endParaRPr lang="en-US" sz="1400" dirty="0">
              <a:solidFill>
                <a:srgbClr val="015A84"/>
              </a:solidFill>
            </a:endParaRPr>
          </a:p>
          <a:p>
            <a:pPr marL="0" indent="0">
              <a:buNone/>
            </a:pPr>
            <a:endParaRPr lang="en-US" sz="1800" dirty="0">
              <a:solidFill>
                <a:srgbClr val="015A84"/>
              </a:solidFill>
            </a:endParaRPr>
          </a:p>
          <a:p>
            <a:pPr>
              <a:buFont typeface="+mj-lt"/>
              <a:buAutoNum type="arabicPeriod"/>
            </a:pPr>
            <a:endParaRPr lang="en-US" sz="1800" dirty="0">
              <a:solidFill>
                <a:srgbClr val="015A84"/>
              </a:solidFill>
            </a:endParaRPr>
          </a:p>
        </p:txBody>
      </p:sp>
    </p:spTree>
    <p:extLst>
      <p:ext uri="{BB962C8B-B14F-4D97-AF65-F5344CB8AC3E}">
        <p14:creationId xmlns:p14="http://schemas.microsoft.com/office/powerpoint/2010/main" val="3795733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Recognition levels</a:t>
            </a:r>
          </a:p>
        </p:txBody>
      </p:sp>
      <p:graphicFrame>
        <p:nvGraphicFramePr>
          <p:cNvPr id="7" name="Table 6"/>
          <p:cNvGraphicFramePr>
            <a:graphicFrameLocks noGrp="1"/>
          </p:cNvGraphicFramePr>
          <p:nvPr>
            <p:extLst>
              <p:ext uri="{D42A27DB-BD31-4B8C-83A1-F6EECF244321}">
                <p14:modId xmlns:p14="http://schemas.microsoft.com/office/powerpoint/2010/main" val="3494401132"/>
              </p:ext>
            </p:extLst>
          </p:nvPr>
        </p:nvGraphicFramePr>
        <p:xfrm>
          <a:off x="457200" y="1227904"/>
          <a:ext cx="5372100" cy="2850563"/>
        </p:xfrm>
        <a:graphic>
          <a:graphicData uri="http://schemas.openxmlformats.org/drawingml/2006/table">
            <a:tbl>
              <a:tblPr firstRow="1" firstCol="1" bandRow="1"/>
              <a:tblGrid>
                <a:gridCol w="1699338">
                  <a:extLst>
                    <a:ext uri="{9D8B030D-6E8A-4147-A177-3AD203B41FA5}">
                      <a16:colId xmlns:a16="http://schemas.microsoft.com/office/drawing/2014/main" val="20000"/>
                    </a:ext>
                  </a:extLst>
                </a:gridCol>
                <a:gridCol w="3672762">
                  <a:extLst>
                    <a:ext uri="{9D8B030D-6E8A-4147-A177-3AD203B41FA5}">
                      <a16:colId xmlns:a16="http://schemas.microsoft.com/office/drawing/2014/main" val="20001"/>
                    </a:ext>
                  </a:extLst>
                </a:gridCol>
              </a:tblGrid>
              <a:tr h="249379">
                <a:tc>
                  <a:txBody>
                    <a:bodyPr/>
                    <a:lstStyle/>
                    <a:p>
                      <a:pPr marL="0" marR="0" algn="ctr">
                        <a:lnSpc>
                          <a:spcPct val="107000"/>
                        </a:lnSpc>
                        <a:spcBef>
                          <a:spcPts val="0"/>
                        </a:spcBef>
                        <a:spcAft>
                          <a:spcPts val="0"/>
                        </a:spcAft>
                      </a:pPr>
                      <a:r>
                        <a:rPr lang="en-US" sz="1100" b="1">
                          <a:effectLst/>
                          <a:latin typeface="+mn-lt"/>
                          <a:ea typeface="Calibri" panose="020F0502020204030204" pitchFamily="34" charset="0"/>
                          <a:cs typeface="Times New Roman" panose="02020603050405020304" pitchFamily="18" charset="0"/>
                        </a:rPr>
                        <a:t>Level</a:t>
                      </a:r>
                      <a:endParaRPr lang="en-US" sz="110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gn="ctr">
                        <a:lnSpc>
                          <a:spcPct val="107000"/>
                        </a:lnSpc>
                        <a:spcBef>
                          <a:spcPts val="0"/>
                        </a:spcBef>
                        <a:spcAft>
                          <a:spcPts val="0"/>
                        </a:spcAft>
                      </a:pPr>
                      <a:r>
                        <a:rPr lang="en-US" sz="1100" b="1">
                          <a:effectLst/>
                          <a:latin typeface="+mn-lt"/>
                          <a:ea typeface="Calibri" panose="020F0502020204030204" pitchFamily="34" charset="0"/>
                          <a:cs typeface="Times New Roman" panose="02020603050405020304" pitchFamily="18" charset="0"/>
                        </a:rPr>
                        <a:t>Guidelines</a:t>
                      </a:r>
                      <a:endParaRPr lang="en-US" sz="110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0"/>
                  </a:ext>
                </a:extLst>
              </a:tr>
              <a:tr h="1336474">
                <a:tc>
                  <a:txBody>
                    <a:bodyPr/>
                    <a:lstStyle/>
                    <a:p>
                      <a:pPr marL="0" marR="0">
                        <a:lnSpc>
                          <a:spcPct val="107000"/>
                        </a:lnSpc>
                        <a:spcBef>
                          <a:spcPts val="0"/>
                        </a:spcBef>
                        <a:spcAft>
                          <a:spcPts val="0"/>
                        </a:spcAft>
                      </a:pPr>
                      <a:r>
                        <a:rPr lang="en-US" sz="1100" b="1">
                          <a:effectLst/>
                          <a:latin typeface="+mn-lt"/>
                          <a:ea typeface="Calibri" panose="020F0502020204030204" pitchFamily="34" charset="0"/>
                          <a:cs typeface="Times New Roman" panose="02020603050405020304" pitchFamily="18" charset="0"/>
                        </a:rPr>
                        <a:t>Grand Gold*</a:t>
                      </a:r>
                      <a:endParaRPr lang="en-US" sz="11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a:effectLst/>
                          <a:latin typeface="+mn-lt"/>
                          <a:ea typeface="Calibri" panose="020F0502020204030204" pitchFamily="34" charset="0"/>
                          <a:cs typeface="Times New Roman" panose="02020603050405020304" pitchFamily="18" charset="0"/>
                        </a:rPr>
                        <a:t> </a:t>
                      </a:r>
                      <a:endParaRPr lang="en-US" sz="11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a:effectLst/>
                          <a:latin typeface="+mn-lt"/>
                          <a:ea typeface="Calibri" panose="020F0502020204030204" pitchFamily="34" charset="0"/>
                          <a:cs typeface="Times New Roman" panose="02020603050405020304" pitchFamily="18" charset="0"/>
                        </a:rPr>
                        <a:t> </a:t>
                      </a:r>
                      <a:endParaRPr lang="en-US" sz="11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n-lt"/>
                          <a:ea typeface="Calibri" panose="020F0502020204030204" pitchFamily="34" charset="0"/>
                          <a:cs typeface="Times New Roman" panose="02020603050405020304" pitchFamily="18" charset="0"/>
                        </a:rPr>
                        <a:t>Reserved for those rare entries that are extremely exceptional or “game-changing.”</a:t>
                      </a:r>
                      <a:br>
                        <a:rPr lang="en-US" sz="1100">
                          <a:effectLst/>
                          <a:latin typeface="+mn-lt"/>
                          <a:ea typeface="Calibri" panose="020F0502020204030204" pitchFamily="34" charset="0"/>
                          <a:cs typeface="Times New Roman" panose="02020603050405020304" pitchFamily="18" charset="0"/>
                        </a:rPr>
                      </a:br>
                      <a:r>
                        <a:rPr lang="en-US" sz="1100">
                          <a:effectLst/>
                          <a:latin typeface="+mn-lt"/>
                          <a:ea typeface="Calibri" panose="020F0502020204030204" pitchFamily="34" charset="0"/>
                          <a:cs typeface="Times New Roman" panose="02020603050405020304" pitchFamily="18" charset="0"/>
                        </a:rPr>
                        <a:t>A Grand Gold Award is the highest level of recognition possible, so your panel should be completely convinced that an entry is deserving of such recognition. </a:t>
                      </a:r>
                      <a:br>
                        <a:rPr lang="en-US" sz="1100">
                          <a:effectLst/>
                          <a:latin typeface="+mn-lt"/>
                          <a:ea typeface="Calibri" panose="020F0502020204030204" pitchFamily="34" charset="0"/>
                          <a:cs typeface="Times New Roman" panose="02020603050405020304" pitchFamily="18" charset="0"/>
                        </a:rPr>
                      </a:br>
                      <a:r>
                        <a:rPr lang="en-US" sz="1100" b="1">
                          <a:effectLst/>
                          <a:latin typeface="+mn-lt"/>
                          <a:ea typeface="Calibri" panose="020F0502020204030204" pitchFamily="34" charset="0"/>
                          <a:cs typeface="Times New Roman" panose="02020603050405020304" pitchFamily="18" charset="0"/>
                        </a:rPr>
                        <a:t>Note</a:t>
                      </a:r>
                      <a:r>
                        <a:rPr lang="en-US" sz="1100">
                          <a:effectLst/>
                          <a:latin typeface="+mn-lt"/>
                          <a:ea typeface="Calibri" panose="020F0502020204030204" pitchFamily="34" charset="0"/>
                          <a:cs typeface="Times New Roman" panose="02020603050405020304" pitchFamily="18" charset="0"/>
                        </a:rPr>
                        <a:t>: There can only be </a:t>
                      </a:r>
                      <a:r>
                        <a:rPr lang="en-US" sz="1100" b="1">
                          <a:effectLst/>
                          <a:latin typeface="+mn-lt"/>
                          <a:ea typeface="Calibri" panose="020F0502020204030204" pitchFamily="34" charset="0"/>
                          <a:cs typeface="Times New Roman" panose="02020603050405020304" pitchFamily="18" charset="0"/>
                        </a:rPr>
                        <a:t>one</a:t>
                      </a:r>
                      <a:r>
                        <a:rPr lang="en-US" sz="1100">
                          <a:effectLst/>
                          <a:latin typeface="+mn-lt"/>
                          <a:ea typeface="Calibri" panose="020F0502020204030204" pitchFamily="34" charset="0"/>
                          <a:cs typeface="Times New Roman" panose="02020603050405020304" pitchFamily="18" charset="0"/>
                        </a:rPr>
                        <a:t> Grand Gold Award per category.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1570">
                <a:tc>
                  <a:txBody>
                    <a:bodyPr/>
                    <a:lstStyle/>
                    <a:p>
                      <a:pPr marL="0" marR="0">
                        <a:lnSpc>
                          <a:spcPct val="107000"/>
                        </a:lnSpc>
                        <a:spcBef>
                          <a:spcPts val="0"/>
                        </a:spcBef>
                        <a:spcAft>
                          <a:spcPts val="0"/>
                        </a:spcAft>
                      </a:pPr>
                      <a:r>
                        <a:rPr lang="en-US" sz="1100" b="1">
                          <a:effectLst/>
                          <a:latin typeface="+mn-lt"/>
                          <a:ea typeface="Calibri" panose="020F0502020204030204" pitchFamily="34" charset="0"/>
                          <a:cs typeface="Times New Roman" panose="02020603050405020304" pitchFamily="18" charset="0"/>
                        </a:rPr>
                        <a:t>Gold</a:t>
                      </a:r>
                      <a:endParaRPr lang="en-US" sz="1100">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n-lt"/>
                          <a:ea typeface="Calibri" panose="020F0502020204030204" pitchFamily="34" charset="0"/>
                          <a:cs typeface="Times New Roman"/>
                        </a:rPr>
                        <a:t>Entry that meets or exceeds </a:t>
                      </a:r>
                      <a:r>
                        <a:rPr lang="en-US" sz="1100" b="1">
                          <a:effectLst/>
                          <a:latin typeface="+mn-lt"/>
                          <a:ea typeface="Calibri" panose="020F0502020204030204" pitchFamily="34" charset="0"/>
                          <a:cs typeface="Times New Roman"/>
                        </a:rPr>
                        <a:t>all</a:t>
                      </a:r>
                      <a:r>
                        <a:rPr lang="en-US" sz="1100">
                          <a:effectLst/>
                          <a:latin typeface="+mn-lt"/>
                          <a:ea typeface="Calibri" panose="020F0502020204030204" pitchFamily="34" charset="0"/>
                          <a:cs typeface="Times New Roman"/>
                        </a:rPr>
                        <a:t> of the judging criteria; </a:t>
                      </a:r>
                      <a:r>
                        <a:rPr lang="en-US" sz="1100" b="1">
                          <a:effectLst/>
                          <a:latin typeface="+mn-lt"/>
                          <a:ea typeface="Calibri" panose="020F0502020204030204" pitchFamily="34" charset="0"/>
                          <a:cs typeface="Times New Roman"/>
                        </a:rPr>
                        <a:t>exceptional </a:t>
                      </a:r>
                      <a:r>
                        <a:rPr lang="en-US" sz="1100">
                          <a:effectLst/>
                          <a:latin typeface="+mn-lt"/>
                          <a:ea typeface="Calibri" panose="020F0502020204030204" pitchFamily="34" charset="0"/>
                          <a:cs typeface="Times New Roman"/>
                        </a:rPr>
                        <a:t>in nature.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1570">
                <a:tc>
                  <a:txBody>
                    <a:bodyPr/>
                    <a:lstStyle/>
                    <a:p>
                      <a:pPr marL="0" marR="0">
                        <a:lnSpc>
                          <a:spcPct val="107000"/>
                        </a:lnSpc>
                        <a:spcBef>
                          <a:spcPts val="0"/>
                        </a:spcBef>
                        <a:spcAft>
                          <a:spcPts val="0"/>
                        </a:spcAft>
                      </a:pPr>
                      <a:r>
                        <a:rPr lang="en-US" sz="1100" b="1">
                          <a:effectLst/>
                          <a:latin typeface="+mn-lt"/>
                          <a:ea typeface="Calibri" panose="020F0502020204030204" pitchFamily="34" charset="0"/>
                          <a:cs typeface="Times New Roman" panose="02020603050405020304" pitchFamily="18" charset="0"/>
                        </a:rPr>
                        <a:t>Silver</a:t>
                      </a:r>
                      <a:endParaRPr lang="en-US" sz="1100">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n-lt"/>
                          <a:ea typeface="Calibri" panose="020F0502020204030204" pitchFamily="34" charset="0"/>
                          <a:cs typeface="Times New Roman"/>
                        </a:rPr>
                        <a:t>Entry that meets or exceeds </a:t>
                      </a:r>
                      <a:r>
                        <a:rPr lang="en-US" sz="1100" b="1">
                          <a:effectLst/>
                          <a:latin typeface="+mn-lt"/>
                          <a:ea typeface="Calibri" panose="020F0502020204030204" pitchFamily="34" charset="0"/>
                          <a:cs typeface="Times New Roman"/>
                        </a:rPr>
                        <a:t>most </a:t>
                      </a:r>
                      <a:r>
                        <a:rPr lang="en-US" sz="1100">
                          <a:effectLst/>
                          <a:latin typeface="+mn-lt"/>
                          <a:ea typeface="Calibri" panose="020F0502020204030204" pitchFamily="34" charset="0"/>
                          <a:cs typeface="Times New Roman"/>
                        </a:rPr>
                        <a:t>of the judging criteria; </a:t>
                      </a:r>
                      <a:r>
                        <a:rPr lang="en-US" sz="1100" b="1">
                          <a:effectLst/>
                          <a:latin typeface="+mn-lt"/>
                          <a:ea typeface="Calibri" panose="020F0502020204030204" pitchFamily="34" charset="0"/>
                          <a:cs typeface="Times New Roman"/>
                        </a:rPr>
                        <a:t>outstanding </a:t>
                      </a:r>
                      <a:r>
                        <a:rPr lang="en-US" sz="1100">
                          <a:effectLst/>
                          <a:latin typeface="+mn-lt"/>
                          <a:ea typeface="Calibri" panose="020F0502020204030204" pitchFamily="34" charset="0"/>
                          <a:cs typeface="Times New Roman"/>
                        </a:rPr>
                        <a:t>in nature.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1570">
                <a:tc>
                  <a:txBody>
                    <a:bodyPr/>
                    <a:lstStyle/>
                    <a:p>
                      <a:pPr marL="0" marR="0">
                        <a:lnSpc>
                          <a:spcPct val="107000"/>
                        </a:lnSpc>
                        <a:spcBef>
                          <a:spcPts val="0"/>
                        </a:spcBef>
                        <a:spcAft>
                          <a:spcPts val="0"/>
                        </a:spcAft>
                      </a:pPr>
                      <a:r>
                        <a:rPr lang="en-US" sz="1100" b="1">
                          <a:effectLst/>
                          <a:latin typeface="+mn-lt"/>
                          <a:ea typeface="Calibri" panose="020F0502020204030204" pitchFamily="34" charset="0"/>
                          <a:cs typeface="Times New Roman" panose="02020603050405020304" pitchFamily="18" charset="0"/>
                        </a:rPr>
                        <a:t>Bronze</a:t>
                      </a:r>
                      <a:endParaRPr lang="en-US" sz="1100">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n-lt"/>
                          <a:ea typeface="Calibri" panose="020F0502020204030204" pitchFamily="34" charset="0"/>
                          <a:cs typeface="Times New Roman"/>
                        </a:rPr>
                        <a:t>Entry that meets or exceeds </a:t>
                      </a:r>
                      <a:r>
                        <a:rPr lang="en-US" sz="1100" b="1">
                          <a:effectLst/>
                          <a:latin typeface="+mn-lt"/>
                          <a:ea typeface="Calibri" panose="020F0502020204030204" pitchFamily="34" charset="0"/>
                          <a:cs typeface="Times New Roman"/>
                        </a:rPr>
                        <a:t>many </a:t>
                      </a:r>
                      <a:r>
                        <a:rPr lang="en-US" sz="1100">
                          <a:effectLst/>
                          <a:latin typeface="+mn-lt"/>
                          <a:ea typeface="Calibri" panose="020F0502020204030204" pitchFamily="34" charset="0"/>
                          <a:cs typeface="Times New Roman"/>
                        </a:rPr>
                        <a:t>of the judging criteria; </a:t>
                      </a:r>
                      <a:r>
                        <a:rPr lang="en-US" sz="1100" b="1">
                          <a:effectLst/>
                          <a:latin typeface="+mn-lt"/>
                          <a:ea typeface="Calibri" panose="020F0502020204030204" pitchFamily="34" charset="0"/>
                          <a:cs typeface="Times New Roman"/>
                        </a:rPr>
                        <a:t>distinguished </a:t>
                      </a:r>
                      <a:r>
                        <a:rPr lang="en-US" sz="1100">
                          <a:effectLst/>
                          <a:latin typeface="+mn-lt"/>
                          <a:ea typeface="Calibri" panose="020F0502020204030204" pitchFamily="34" charset="0"/>
                          <a:cs typeface="Times New Roman"/>
                        </a:rPr>
                        <a:t>in nature.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5B0135BF-BC34-4AED-A3C5-75F4B6631514}"/>
              </a:ext>
            </a:extLst>
          </p:cNvPr>
          <p:cNvSpPr txBox="1"/>
          <p:nvPr/>
        </p:nvSpPr>
        <p:spPr>
          <a:xfrm>
            <a:off x="6004661" y="269742"/>
            <a:ext cx="3000375" cy="4031873"/>
          </a:xfrm>
          <a:prstGeom prst="rect">
            <a:avLst/>
          </a:prstGeom>
          <a:noFill/>
          <a:ln>
            <a:noFill/>
          </a:ln>
        </p:spPr>
        <p:txBody>
          <a:bodyPr wrap="square" rtlCol="0">
            <a:spAutoFit/>
          </a:bodyPr>
          <a:lstStyle/>
          <a:p>
            <a:pPr marL="214313" indent="-214313">
              <a:buFont typeface="Arial" panose="020B0604020202020204" pitchFamily="34" charset="0"/>
              <a:buChar char="•"/>
            </a:pPr>
            <a:r>
              <a:rPr lang="en-US" sz="1600" dirty="0">
                <a:solidFill>
                  <a:schemeClr val="accent4">
                    <a:lumMod val="75000"/>
                  </a:schemeClr>
                </a:solidFill>
              </a:rPr>
              <a:t>There is </a:t>
            </a:r>
            <a:r>
              <a:rPr lang="en-US" sz="1600" u="sng" dirty="0">
                <a:solidFill>
                  <a:schemeClr val="accent4">
                    <a:lumMod val="75000"/>
                  </a:schemeClr>
                </a:solidFill>
              </a:rPr>
              <a:t>no set formula </a:t>
            </a:r>
            <a:r>
              <a:rPr lang="en-US" sz="1600" dirty="0">
                <a:solidFill>
                  <a:schemeClr val="accent4">
                    <a:lumMod val="75000"/>
                  </a:schemeClr>
                </a:solidFill>
              </a:rPr>
              <a:t>to determine how many awards to give.  </a:t>
            </a:r>
          </a:p>
          <a:p>
            <a:pPr marL="214313" indent="-214313">
              <a:buFont typeface="Arial" panose="020B0604020202020204" pitchFamily="34" charset="0"/>
              <a:buChar char="•"/>
            </a:pPr>
            <a:endParaRPr lang="en-US" sz="1600" dirty="0">
              <a:solidFill>
                <a:schemeClr val="accent4">
                  <a:lumMod val="75000"/>
                </a:schemeClr>
              </a:solidFill>
            </a:endParaRPr>
          </a:p>
          <a:p>
            <a:pPr marL="214313" indent="-214313">
              <a:buFont typeface="Arial" panose="020B0604020202020204" pitchFamily="34" charset="0"/>
              <a:buChar char="•"/>
            </a:pPr>
            <a:r>
              <a:rPr lang="en-US" sz="1600" dirty="0">
                <a:solidFill>
                  <a:schemeClr val="accent4">
                    <a:lumMod val="75000"/>
                  </a:schemeClr>
                </a:solidFill>
              </a:rPr>
              <a:t>We rely on the Lead Judges to make sure that only deserving entries are awarded.</a:t>
            </a:r>
          </a:p>
          <a:p>
            <a:pPr marL="214313" indent="-214313">
              <a:buFont typeface="Arial" panose="020B0604020202020204" pitchFamily="34" charset="0"/>
              <a:buChar char="•"/>
            </a:pPr>
            <a:endParaRPr lang="en-US" sz="1600" dirty="0">
              <a:solidFill>
                <a:schemeClr val="accent4">
                  <a:lumMod val="75000"/>
                </a:schemeClr>
              </a:solidFill>
            </a:endParaRPr>
          </a:p>
          <a:p>
            <a:pPr marL="214313" indent="-214313">
              <a:buFont typeface="Arial" panose="020B0604020202020204" pitchFamily="34" charset="0"/>
              <a:buChar char="•"/>
            </a:pPr>
            <a:r>
              <a:rPr lang="en-US" sz="1600" dirty="0">
                <a:solidFill>
                  <a:schemeClr val="accent4">
                    <a:lumMod val="75000"/>
                  </a:schemeClr>
                </a:solidFill>
              </a:rPr>
              <a:t>There is </a:t>
            </a:r>
            <a:r>
              <a:rPr lang="en-US" sz="1600" u="sng" dirty="0">
                <a:solidFill>
                  <a:schemeClr val="accent4">
                    <a:lumMod val="75000"/>
                  </a:schemeClr>
                </a:solidFill>
              </a:rPr>
              <a:t>no requirement </a:t>
            </a:r>
            <a:r>
              <a:rPr lang="en-US" sz="1600" dirty="0">
                <a:solidFill>
                  <a:schemeClr val="accent4">
                    <a:lumMod val="75000"/>
                  </a:schemeClr>
                </a:solidFill>
              </a:rPr>
              <a:t>to make awards at every level.</a:t>
            </a:r>
          </a:p>
          <a:p>
            <a:pPr marL="214313" indent="-214313">
              <a:buFont typeface="Arial" panose="020B0604020202020204" pitchFamily="34" charset="0"/>
              <a:buChar char="•"/>
            </a:pPr>
            <a:endParaRPr lang="en-US" sz="1600" dirty="0">
              <a:solidFill>
                <a:schemeClr val="accent4">
                  <a:lumMod val="75000"/>
                </a:schemeClr>
              </a:solidFill>
            </a:endParaRPr>
          </a:p>
          <a:p>
            <a:pPr marL="214313" indent="-214313">
              <a:buFont typeface="Arial" panose="020B0604020202020204" pitchFamily="34" charset="0"/>
              <a:buChar char="•"/>
            </a:pPr>
            <a:r>
              <a:rPr lang="en-US" sz="1600" dirty="0">
                <a:solidFill>
                  <a:schemeClr val="accent4">
                    <a:lumMod val="75000"/>
                  </a:schemeClr>
                </a:solidFill>
              </a:rPr>
              <a:t>Scores alone should not determine winners or award levels.</a:t>
            </a:r>
          </a:p>
          <a:p>
            <a:endParaRPr lang="en-US" sz="1600" dirty="0">
              <a:solidFill>
                <a:schemeClr val="accent4">
                  <a:lumMod val="75000"/>
                </a:schemeClr>
              </a:solidFill>
            </a:endParaRPr>
          </a:p>
        </p:txBody>
      </p:sp>
    </p:spTree>
    <p:extLst>
      <p:ext uri="{BB962C8B-B14F-4D97-AF65-F5344CB8AC3E}">
        <p14:creationId xmlns:p14="http://schemas.microsoft.com/office/powerpoint/2010/main" val="2756588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643578" y="703359"/>
            <a:ext cx="6898450" cy="3231654"/>
          </a:xfrm>
          <a:prstGeom prst="rect">
            <a:avLst/>
          </a:prstGeom>
          <a:noFill/>
        </p:spPr>
        <p:txBody>
          <a:bodyPr wrap="square" rtlCol="0">
            <a:spAutoFit/>
          </a:bodyPr>
          <a:lstStyle/>
          <a:p>
            <a:r>
              <a:rPr lang="en-US" sz="4000" b="1">
                <a:solidFill>
                  <a:srgbClr val="FAB60C"/>
                </a:solidFill>
                <a:latin typeface="+mj-lt"/>
                <a:cs typeface="Segoe UI Semibold" panose="020B0702040204020203" pitchFamily="34" charset="0"/>
              </a:rPr>
              <a:t>Always remember…</a:t>
            </a:r>
          </a:p>
          <a:p>
            <a:pPr marL="514350" indent="-514350">
              <a:buAutoNum type="arabicParenR"/>
            </a:pPr>
            <a:r>
              <a:rPr lang="en-US" sz="3200" b="1">
                <a:solidFill>
                  <a:schemeClr val="bg1"/>
                </a:solidFill>
                <a:latin typeface="Segoe UI Semibold" panose="020B0702040204020203" pitchFamily="34" charset="0"/>
                <a:cs typeface="Segoe UI Semibold" panose="020B0702040204020203" pitchFamily="34" charset="0"/>
              </a:rPr>
              <a:t>The Circle of Excellence Awards would not be possible without you. </a:t>
            </a:r>
            <a:r>
              <a:rPr lang="en-US" sz="3200" b="1" i="1">
                <a:solidFill>
                  <a:srgbClr val="FAB60C"/>
                </a:solidFill>
                <a:latin typeface="Segoe UI Semibold" panose="020B0702040204020203" pitchFamily="34" charset="0"/>
                <a:cs typeface="Segoe UI Semibold" panose="020B0702040204020203" pitchFamily="34" charset="0"/>
              </a:rPr>
              <a:t>Thank you!</a:t>
            </a:r>
          </a:p>
          <a:p>
            <a:pPr marL="514350" indent="-514350">
              <a:buAutoNum type="arabicParenR"/>
            </a:pPr>
            <a:r>
              <a:rPr lang="en-US" sz="3200" b="1">
                <a:solidFill>
                  <a:schemeClr val="bg1"/>
                </a:solidFill>
                <a:latin typeface="Segoe UI Semibold" panose="020B0702040204020203" pitchFamily="34" charset="0"/>
                <a:cs typeface="Segoe UI Semibold" panose="020B0702040204020203" pitchFamily="34" charset="0"/>
              </a:rPr>
              <a:t>We will help you every step of the way.</a:t>
            </a:r>
          </a:p>
        </p:txBody>
      </p:sp>
    </p:spTree>
    <p:extLst>
      <p:ext uri="{BB962C8B-B14F-4D97-AF65-F5344CB8AC3E}">
        <p14:creationId xmlns:p14="http://schemas.microsoft.com/office/powerpoint/2010/main" val="319655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vert="horz" lIns="91440" tIns="45720" rIns="91440" bIns="45720" rtlCol="0" anchor="t" anchorCtr="0">
            <a:noAutofit/>
          </a:bodyPr>
          <a:lstStyle/>
          <a:p>
            <a:r>
              <a:rPr lang="en-US" sz="4000">
                <a:solidFill>
                  <a:schemeClr val="bg1"/>
                </a:solidFill>
              </a:rPr>
              <a:t>Resources &amp; Next Steps</a:t>
            </a:r>
          </a:p>
        </p:txBody>
      </p:sp>
    </p:spTree>
    <p:extLst>
      <p:ext uri="{BB962C8B-B14F-4D97-AF65-F5344CB8AC3E}">
        <p14:creationId xmlns:p14="http://schemas.microsoft.com/office/powerpoint/2010/main" val="389880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Guidance re: Conflicts of Interest</a:t>
            </a:r>
          </a:p>
        </p:txBody>
      </p:sp>
      <p:sp>
        <p:nvSpPr>
          <p:cNvPr id="6" name="Content Placeholder 5">
            <a:extLst>
              <a:ext uri="{FF2B5EF4-FFF2-40B4-BE49-F238E27FC236}">
                <a16:creationId xmlns:a16="http://schemas.microsoft.com/office/drawing/2014/main" id="{FDB28EF9-19A6-471D-ACE8-1DF30C60692D}"/>
              </a:ext>
            </a:extLst>
          </p:cNvPr>
          <p:cNvSpPr>
            <a:spLocks noGrp="1"/>
          </p:cNvSpPr>
          <p:nvPr>
            <p:ph idx="1"/>
          </p:nvPr>
        </p:nvSpPr>
        <p:spPr>
          <a:xfrm>
            <a:off x="457200" y="1182217"/>
            <a:ext cx="5073091" cy="3510553"/>
          </a:xfrm>
        </p:spPr>
        <p:txBody>
          <a:bodyPr>
            <a:normAutofit/>
          </a:bodyPr>
          <a:lstStyle/>
          <a:p>
            <a:pPr>
              <a:lnSpc>
                <a:spcPct val="107000"/>
              </a:lnSpc>
              <a:buFont typeface="Wingdings" panose="05000000000000000000" pitchFamily="2" charset="2"/>
              <a:buChar char="§"/>
            </a:pPr>
            <a:r>
              <a:rPr lang="en-US" sz="2200" dirty="0">
                <a:cs typeface="+mn-cs"/>
              </a:rPr>
              <a:t>Please recuse yourself from reviewing, scoring and discussing entries from your institution.</a:t>
            </a:r>
          </a:p>
          <a:p>
            <a:pPr>
              <a:lnSpc>
                <a:spcPct val="107000"/>
              </a:lnSpc>
              <a:buFont typeface="Wingdings" panose="05000000000000000000" pitchFamily="2" charset="2"/>
              <a:buChar char="§"/>
            </a:pPr>
            <a:endParaRPr lang="en-US" sz="2200" dirty="0">
              <a:cs typeface="+mn-cs"/>
            </a:endParaRPr>
          </a:p>
          <a:p>
            <a:pPr>
              <a:lnSpc>
                <a:spcPct val="107000"/>
              </a:lnSpc>
              <a:buFont typeface="Wingdings" panose="05000000000000000000" pitchFamily="2" charset="2"/>
              <a:buChar char="§"/>
            </a:pPr>
            <a:r>
              <a:rPr lang="en-US" sz="2200" dirty="0">
                <a:cs typeface="+mn-cs"/>
              </a:rPr>
              <a:t>Please recuse yourself from judging a category if you have personally submitted an entry for that category.</a:t>
            </a:r>
          </a:p>
          <a:p>
            <a:pPr>
              <a:lnSpc>
                <a:spcPct val="107000"/>
              </a:lnSpc>
              <a:buFont typeface="Wingdings" panose="05000000000000000000" pitchFamily="2" charset="2"/>
              <a:buChar char="§"/>
            </a:pPr>
            <a:endParaRPr lang="en-US" sz="2200" dirty="0">
              <a:cs typeface="+mn-cs"/>
            </a:endParaRPr>
          </a:p>
          <a:p>
            <a:pPr>
              <a:lnSpc>
                <a:spcPct val="107000"/>
              </a:lnSpc>
              <a:buFont typeface="Wingdings" panose="05000000000000000000" pitchFamily="2" charset="2"/>
              <a:buChar char="§"/>
            </a:pPr>
            <a:r>
              <a:rPr lang="en-US" sz="2200" dirty="0">
                <a:cs typeface="+mn-cs"/>
              </a:rPr>
              <a:t>Not sure? Email awards@case.org</a:t>
            </a:r>
          </a:p>
        </p:txBody>
      </p:sp>
      <p:pic>
        <p:nvPicPr>
          <p:cNvPr id="4" name="Picture 3">
            <a:extLst>
              <a:ext uri="{FF2B5EF4-FFF2-40B4-BE49-F238E27FC236}">
                <a16:creationId xmlns:a16="http://schemas.microsoft.com/office/drawing/2014/main" id="{5DA28F8B-51C1-49C7-A2DA-D4B276CA186D}"/>
              </a:ext>
            </a:extLst>
          </p:cNvPr>
          <p:cNvPicPr>
            <a:picLocks noChangeAspect="1"/>
          </p:cNvPicPr>
          <p:nvPr/>
        </p:nvPicPr>
        <p:blipFill rotWithShape="1">
          <a:blip r:embed="rId2"/>
          <a:srcRect l="49509" t="10332"/>
          <a:stretch/>
        </p:blipFill>
        <p:spPr>
          <a:xfrm>
            <a:off x="5640020" y="1014899"/>
            <a:ext cx="3249611" cy="2612205"/>
          </a:xfrm>
          <a:prstGeom prst="rect">
            <a:avLst/>
          </a:prstGeom>
        </p:spPr>
      </p:pic>
      <p:sp>
        <p:nvSpPr>
          <p:cNvPr id="5" name="Oval 4">
            <a:extLst>
              <a:ext uri="{FF2B5EF4-FFF2-40B4-BE49-F238E27FC236}">
                <a16:creationId xmlns:a16="http://schemas.microsoft.com/office/drawing/2014/main" id="{55314B98-963B-4773-9AB0-6171AE5E4C47}"/>
              </a:ext>
            </a:extLst>
          </p:cNvPr>
          <p:cNvSpPr/>
          <p:nvPr/>
        </p:nvSpPr>
        <p:spPr>
          <a:xfrm>
            <a:off x="5530291" y="1097279"/>
            <a:ext cx="2014232" cy="4096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751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3CEB7-0360-4BAE-B791-DFE21A81E564}"/>
              </a:ext>
            </a:extLst>
          </p:cNvPr>
          <p:cNvSpPr>
            <a:spLocks noGrp="1"/>
          </p:cNvSpPr>
          <p:nvPr>
            <p:ph type="title"/>
          </p:nvPr>
        </p:nvSpPr>
        <p:spPr/>
        <p:txBody>
          <a:bodyPr>
            <a:normAutofit/>
          </a:bodyPr>
          <a:lstStyle/>
          <a:p>
            <a:r>
              <a:rPr lang="en-US" sz="3200"/>
              <a:t>Don’t let this happen to you</a:t>
            </a:r>
          </a:p>
        </p:txBody>
      </p:sp>
      <p:sp>
        <p:nvSpPr>
          <p:cNvPr id="3" name="Content Placeholder 2">
            <a:extLst>
              <a:ext uri="{FF2B5EF4-FFF2-40B4-BE49-F238E27FC236}">
                <a16:creationId xmlns:a16="http://schemas.microsoft.com/office/drawing/2014/main" id="{D2AD6E6D-E3BC-4961-A4C5-0EFD8053DBC6}"/>
              </a:ext>
            </a:extLst>
          </p:cNvPr>
          <p:cNvSpPr>
            <a:spLocks noGrp="1"/>
          </p:cNvSpPr>
          <p:nvPr>
            <p:ph idx="1"/>
          </p:nvPr>
        </p:nvSpPr>
        <p:spPr/>
        <p:txBody>
          <a:bodyPr>
            <a:normAutofit/>
          </a:bodyPr>
          <a:lstStyle/>
          <a:p>
            <a:pPr marL="0" indent="0">
              <a:buNone/>
            </a:pPr>
            <a:r>
              <a:rPr lang="en-US" sz="2000" i="1" dirty="0"/>
              <a:t>Here are some of the most common issues that judges encounter:</a:t>
            </a:r>
          </a:p>
          <a:p>
            <a:pPr marL="0" indent="0">
              <a:buNone/>
            </a:pPr>
            <a:endParaRPr lang="en-US" sz="2000" dirty="0"/>
          </a:p>
          <a:p>
            <a:pPr>
              <a:buFont typeface="Wingdings" panose="05000000000000000000" pitchFamily="2" charset="2"/>
              <a:buChar char="§"/>
            </a:pPr>
            <a:r>
              <a:rPr lang="en-US" b="1" dirty="0"/>
              <a:t>Multiple logins/usernames. </a:t>
            </a:r>
            <a:r>
              <a:rPr lang="en-US" dirty="0"/>
              <a:t>Make sure you are using your </a:t>
            </a:r>
            <a:r>
              <a:rPr lang="en-US" dirty="0">
                <a:hlinkClick r:id="rId2"/>
              </a:rPr>
              <a:t>CASE.org</a:t>
            </a:r>
            <a:r>
              <a:rPr lang="en-US" dirty="0"/>
              <a:t> web credentials to sign into OpenWater</a:t>
            </a:r>
          </a:p>
          <a:p>
            <a:pPr>
              <a:buFont typeface="Wingdings" panose="05000000000000000000" pitchFamily="2" charset="2"/>
              <a:buChar char="§"/>
            </a:pPr>
            <a:endParaRPr lang="en-US" dirty="0"/>
          </a:p>
          <a:p>
            <a:pPr>
              <a:buFont typeface="Wingdings" panose="05000000000000000000" pitchFamily="2" charset="2"/>
              <a:buChar char="§"/>
            </a:pPr>
            <a:r>
              <a:rPr lang="en-US" b="1" dirty="0"/>
              <a:t>Waiting to start. </a:t>
            </a:r>
            <a:r>
              <a:rPr lang="en-US" dirty="0"/>
              <a:t>Log in as soon as entries are released to make sure you can access and score entries.</a:t>
            </a:r>
          </a:p>
          <a:p>
            <a:pPr>
              <a:buFont typeface="Wingdings" panose="05000000000000000000" pitchFamily="2" charset="2"/>
              <a:buChar char="§"/>
            </a:pPr>
            <a:endParaRPr lang="en-US" dirty="0"/>
          </a:p>
          <a:p>
            <a:pPr>
              <a:buFont typeface="Wingdings" panose="05000000000000000000" pitchFamily="2" charset="2"/>
              <a:buChar char="§"/>
            </a:pPr>
            <a:r>
              <a:rPr lang="en-US" b="1" dirty="0"/>
              <a:t>Lost scores/notes. </a:t>
            </a:r>
            <a:r>
              <a:rPr lang="en-US" b="1" dirty="0">
                <a:solidFill>
                  <a:srgbClr val="FF0000"/>
                </a:solidFill>
              </a:rPr>
              <a:t>Save often!</a:t>
            </a:r>
          </a:p>
          <a:p>
            <a:pPr>
              <a:buFont typeface="Wingdings" panose="05000000000000000000" pitchFamily="2" charset="2"/>
              <a:buChar char="§"/>
            </a:pPr>
            <a:endParaRPr lang="en-US" sz="2000" dirty="0"/>
          </a:p>
          <a:p>
            <a:endParaRPr lang="en-US" dirty="0"/>
          </a:p>
        </p:txBody>
      </p:sp>
    </p:spTree>
    <p:extLst>
      <p:ext uri="{BB962C8B-B14F-4D97-AF65-F5344CB8AC3E}">
        <p14:creationId xmlns:p14="http://schemas.microsoft.com/office/powerpoint/2010/main" val="2817016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Tips, Tricks and Don’t Forgets</a:t>
            </a:r>
          </a:p>
        </p:txBody>
      </p:sp>
      <p:sp>
        <p:nvSpPr>
          <p:cNvPr id="3" name="Content Placeholder 2"/>
          <p:cNvSpPr>
            <a:spLocks noGrp="1"/>
          </p:cNvSpPr>
          <p:nvPr>
            <p:ph idx="1"/>
          </p:nvPr>
        </p:nvSpPr>
        <p:spPr>
          <a:xfrm>
            <a:off x="457200" y="1014900"/>
            <a:ext cx="8229600" cy="3789448"/>
          </a:xfrm>
        </p:spPr>
        <p:txBody>
          <a:bodyPr>
            <a:noAutofit/>
          </a:bodyPr>
          <a:lstStyle/>
          <a:p>
            <a:pPr>
              <a:buFont typeface="Wingdings" panose="05000000000000000000" pitchFamily="2" charset="2"/>
              <a:buChar char="§"/>
            </a:pPr>
            <a:r>
              <a:rPr lang="en-US" sz="1400" dirty="0"/>
              <a:t>Judging FAQs: </a:t>
            </a:r>
            <a:br>
              <a:rPr lang="en-US" sz="1400" dirty="0"/>
            </a:br>
            <a:r>
              <a:rPr lang="en-US" sz="1400" dirty="0">
                <a:hlinkClick r:id="rId3"/>
              </a:rPr>
              <a:t>https://www.case.org/awards/circle-excellence-awards/volunteer-judges</a:t>
            </a:r>
            <a:endParaRPr lang="en-US" sz="1400" dirty="0"/>
          </a:p>
          <a:p>
            <a:pPr>
              <a:buFont typeface="Wingdings" panose="05000000000000000000" pitchFamily="2" charset="2"/>
              <a:buChar char="§"/>
            </a:pPr>
            <a:endParaRPr lang="en-US" sz="1400" dirty="0"/>
          </a:p>
          <a:p>
            <a:pPr>
              <a:buFont typeface="Wingdings" panose="05000000000000000000" pitchFamily="2" charset="2"/>
              <a:buChar char="§"/>
            </a:pPr>
            <a:r>
              <a:rPr lang="en-US" sz="1400" spc="8" dirty="0">
                <a:cs typeface="Calibri"/>
              </a:rPr>
              <a:t>Add</a:t>
            </a:r>
            <a:r>
              <a:rPr lang="en-US" sz="1400" spc="-64" dirty="0">
                <a:cs typeface="Calibri"/>
              </a:rPr>
              <a:t>ing c</a:t>
            </a:r>
            <a:r>
              <a:rPr lang="en-US" sz="1400" spc="11" dirty="0">
                <a:cs typeface="Calibri"/>
              </a:rPr>
              <a:t>omments</a:t>
            </a:r>
            <a:r>
              <a:rPr lang="en-US" sz="1400" spc="-161" dirty="0">
                <a:cs typeface="Calibri"/>
              </a:rPr>
              <a:t> </a:t>
            </a:r>
            <a:r>
              <a:rPr lang="en-US" sz="1400" spc="4" dirty="0">
                <a:cs typeface="Calibri"/>
              </a:rPr>
              <a:t>to</a:t>
            </a:r>
            <a:r>
              <a:rPr lang="en-US" sz="1400" spc="-11" dirty="0">
                <a:cs typeface="Calibri"/>
              </a:rPr>
              <a:t> each entry will be helpful when your panel deliberates.</a:t>
            </a:r>
          </a:p>
          <a:p>
            <a:pPr>
              <a:buFont typeface="Wingdings" panose="05000000000000000000" pitchFamily="2" charset="2"/>
              <a:buChar char="§"/>
            </a:pPr>
            <a:endParaRPr lang="en-US" sz="1400" spc="-11" dirty="0">
              <a:cs typeface="Calibri"/>
            </a:endParaRPr>
          </a:p>
          <a:p>
            <a:pPr>
              <a:buFont typeface="Wingdings" panose="05000000000000000000" pitchFamily="2" charset="2"/>
              <a:buChar char="§"/>
            </a:pPr>
            <a:r>
              <a:rPr lang="en-US" sz="1400" dirty="0"/>
              <a:t>Your Lead Judge can answer questions about judging and scoring criteria, if you should recuse yourself, or if you think an entry does not meet the category criteria. CASE staff is also available to answer any questions at </a:t>
            </a:r>
            <a:r>
              <a:rPr lang="en-US" sz="1400" dirty="0">
                <a:hlinkClick r:id="rId4"/>
              </a:rPr>
              <a:t>awards@case.org</a:t>
            </a:r>
            <a:r>
              <a:rPr lang="en-US" sz="1400" dirty="0"/>
              <a:t>.</a:t>
            </a:r>
          </a:p>
          <a:p>
            <a:pPr marL="0" indent="0">
              <a:buNone/>
            </a:pPr>
            <a:endParaRPr lang="en-US" sz="1400" dirty="0">
              <a:solidFill>
                <a:srgbClr val="015A84"/>
              </a:solidFill>
            </a:endParaRPr>
          </a:p>
          <a:p>
            <a:pPr>
              <a:buFont typeface="Wingdings" panose="05000000000000000000" pitchFamily="2" charset="2"/>
              <a:buChar char="§"/>
            </a:pPr>
            <a:r>
              <a:rPr lang="en-US" sz="1400" dirty="0"/>
              <a:t>Make notes about industry trends, patterns in entries, the judging process, and other ideas that we can use to continue to make improvements for next year.</a:t>
            </a:r>
          </a:p>
        </p:txBody>
      </p:sp>
    </p:spTree>
    <p:extLst>
      <p:ext uri="{BB962C8B-B14F-4D97-AF65-F5344CB8AC3E}">
        <p14:creationId xmlns:p14="http://schemas.microsoft.com/office/powerpoint/2010/main" val="3895302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Next Steps</a:t>
            </a:r>
          </a:p>
        </p:txBody>
      </p:sp>
      <p:sp>
        <p:nvSpPr>
          <p:cNvPr id="3" name="Content Placeholder 2"/>
          <p:cNvSpPr>
            <a:spLocks noGrp="1"/>
          </p:cNvSpPr>
          <p:nvPr>
            <p:ph idx="1"/>
          </p:nvPr>
        </p:nvSpPr>
        <p:spPr>
          <a:xfrm>
            <a:off x="457200" y="1182217"/>
            <a:ext cx="8229600" cy="3222143"/>
          </a:xfrm>
        </p:spPr>
        <p:txBody>
          <a:bodyPr>
            <a:noAutofit/>
          </a:bodyPr>
          <a:lstStyle/>
          <a:p>
            <a:pPr marL="0" indent="0">
              <a:spcAft>
                <a:spcPts val="600"/>
              </a:spcAft>
              <a:buNone/>
            </a:pPr>
            <a:endParaRPr lang="en-US" sz="1800" dirty="0"/>
          </a:p>
          <a:p>
            <a:pPr marL="385763" indent="-385763">
              <a:spcAft>
                <a:spcPts val="600"/>
              </a:spcAft>
              <a:buFont typeface="+mj-lt"/>
              <a:buAutoNum type="arabicPeriod"/>
            </a:pPr>
            <a:r>
              <a:rPr lang="en-US" sz="1800" dirty="0"/>
              <a:t>Look out for an email on March 25 from </a:t>
            </a:r>
            <a:r>
              <a:rPr lang="en-US" sz="1800" dirty="0">
                <a:hlinkClick r:id="rId2"/>
              </a:rPr>
              <a:t>awards@case.org</a:t>
            </a:r>
            <a:r>
              <a:rPr lang="en-US" sz="1800" dirty="0"/>
              <a:t> to access your assigned entries. (Please remember to double-check your spam folder.)</a:t>
            </a:r>
          </a:p>
          <a:p>
            <a:pPr marL="385763" indent="-385763">
              <a:spcAft>
                <a:spcPts val="600"/>
              </a:spcAft>
              <a:buFont typeface="+mj-lt"/>
              <a:buAutoNum type="arabicPeriod"/>
            </a:pPr>
            <a:endParaRPr lang="en-US" sz="1800" i="1" dirty="0">
              <a:solidFill>
                <a:srgbClr val="FF0000"/>
              </a:solidFill>
            </a:endParaRPr>
          </a:p>
          <a:p>
            <a:pPr marL="385763" indent="-385763">
              <a:spcAft>
                <a:spcPts val="600"/>
              </a:spcAft>
              <a:buFont typeface="+mj-lt"/>
              <a:buAutoNum type="arabicPeriod"/>
            </a:pPr>
            <a:r>
              <a:rPr lang="en-US" sz="1800" dirty="0"/>
              <a:t>Weekly </a:t>
            </a:r>
            <a:r>
              <a:rPr lang="en-US" sz="1800" dirty="0">
                <a:hlinkClick r:id="rId3">
                  <a:extLst>
                    <a:ext uri="{A12FA001-AC4F-418D-AE19-62706E023703}">
                      <ahyp:hlinkClr xmlns:ahyp="http://schemas.microsoft.com/office/drawing/2018/hyperlinkcolor" val="tx"/>
                    </a:ext>
                  </a:extLst>
                </a:hlinkClick>
              </a:rPr>
              <a:t>Judging Help Office Hour</a:t>
            </a:r>
            <a:r>
              <a:rPr lang="en-US" sz="1800" dirty="0"/>
              <a:t>: Thursdays at 3-4pm ET beginning on </a:t>
            </a:r>
            <a:r>
              <a:rPr lang="en-US" sz="1800" b="1" dirty="0"/>
              <a:t>April 2- </a:t>
            </a:r>
            <a:r>
              <a:rPr lang="en-US" sz="1600" i="1" dirty="0">
                <a:solidFill>
                  <a:srgbClr val="E7A614"/>
                </a:solidFill>
                <a:hlinkClick r:id="rId4"/>
              </a:rPr>
              <a:t>https://case-org.zoom.us/j/7921364767</a:t>
            </a:r>
            <a:endParaRPr lang="en-US" sz="1600" i="1" dirty="0">
              <a:solidFill>
                <a:srgbClr val="E7A614"/>
              </a:solidFill>
            </a:endParaRPr>
          </a:p>
          <a:p>
            <a:pPr marL="385763" indent="-385763">
              <a:spcAft>
                <a:spcPts val="600"/>
              </a:spcAft>
              <a:buFont typeface="+mj-lt"/>
              <a:buAutoNum type="arabicPeriod"/>
            </a:pPr>
            <a:endParaRPr lang="en-US" sz="1600" dirty="0"/>
          </a:p>
        </p:txBody>
      </p:sp>
    </p:spTree>
    <p:extLst>
      <p:ext uri="{BB962C8B-B14F-4D97-AF65-F5344CB8AC3E}">
        <p14:creationId xmlns:p14="http://schemas.microsoft.com/office/powerpoint/2010/main" val="660060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6D7C-0955-46A1-82E7-261ACACBCE10}"/>
              </a:ext>
            </a:extLst>
          </p:cNvPr>
          <p:cNvSpPr>
            <a:spLocks noGrp="1"/>
          </p:cNvSpPr>
          <p:nvPr>
            <p:ph type="title"/>
          </p:nvPr>
        </p:nvSpPr>
        <p:spPr/>
        <p:txBody>
          <a:bodyPr>
            <a:normAutofit/>
          </a:bodyPr>
          <a:lstStyle/>
          <a:p>
            <a:r>
              <a:rPr lang="en-US" sz="3200" dirty="0"/>
              <a:t>We are eager to help</a:t>
            </a:r>
          </a:p>
        </p:txBody>
      </p:sp>
      <p:sp>
        <p:nvSpPr>
          <p:cNvPr id="3" name="Content Placeholder 2">
            <a:extLst>
              <a:ext uri="{FF2B5EF4-FFF2-40B4-BE49-F238E27FC236}">
                <a16:creationId xmlns:a16="http://schemas.microsoft.com/office/drawing/2014/main" id="{FBB89C52-0A3B-4893-89BE-758CDE2BDB1A}"/>
              </a:ext>
            </a:extLst>
          </p:cNvPr>
          <p:cNvSpPr>
            <a:spLocks noGrp="1"/>
          </p:cNvSpPr>
          <p:nvPr>
            <p:ph idx="1"/>
          </p:nvPr>
        </p:nvSpPr>
        <p:spPr/>
        <p:txBody>
          <a:bodyPr>
            <a:normAutofit fontScale="92500" lnSpcReduction="10000"/>
          </a:bodyPr>
          <a:lstStyle/>
          <a:p>
            <a:pPr marL="0" indent="0" algn="ctr">
              <a:buNone/>
            </a:pPr>
            <a:r>
              <a:rPr lang="en-US" dirty="0"/>
              <a:t>The quickest way to get answers:</a:t>
            </a:r>
          </a:p>
          <a:p>
            <a:pPr marL="0" indent="0" algn="ctr">
              <a:buNone/>
            </a:pPr>
            <a:endParaRPr lang="en-US" dirty="0"/>
          </a:p>
          <a:p>
            <a:pPr marL="0" indent="0" algn="ctr">
              <a:buNone/>
            </a:pPr>
            <a:r>
              <a:rPr lang="en-US" b="1" dirty="0">
                <a:solidFill>
                  <a:schemeClr val="bg2">
                    <a:lumMod val="75000"/>
                  </a:schemeClr>
                </a:solidFill>
                <a:hlinkClick r:id="rId2">
                  <a:extLst>
                    <a:ext uri="{A12FA001-AC4F-418D-AE19-62706E023703}">
                      <ahyp:hlinkClr xmlns:ahyp="http://schemas.microsoft.com/office/drawing/2018/hyperlinkcolor" val="tx"/>
                    </a:ext>
                  </a:extLst>
                </a:hlinkClick>
              </a:rPr>
              <a:t>Judges FAQ</a:t>
            </a:r>
            <a:endParaRPr lang="en-US" b="1" dirty="0">
              <a:solidFill>
                <a:schemeClr val="bg2">
                  <a:lumMod val="75000"/>
                </a:schemeClr>
              </a:solidFill>
            </a:endParaRPr>
          </a:p>
          <a:p>
            <a:pPr marL="0" indent="0" algn="ctr">
              <a:buNone/>
            </a:pPr>
            <a:r>
              <a:rPr lang="en-US" dirty="0"/>
              <a:t> </a:t>
            </a:r>
            <a:r>
              <a:rPr lang="en-US" sz="1600" b="1" i="1" dirty="0"/>
              <a:t>Includes responses to frequently asked questions, and training resources</a:t>
            </a:r>
          </a:p>
          <a:p>
            <a:pPr marL="0" indent="0" algn="ctr">
              <a:buNone/>
            </a:pPr>
            <a:br>
              <a:rPr lang="en-US" dirty="0"/>
            </a:br>
            <a:r>
              <a:rPr lang="en-US" b="1" dirty="0">
                <a:hlinkClick r:id="rId3"/>
              </a:rPr>
              <a:t>awards@case.org</a:t>
            </a:r>
            <a:endParaRPr lang="en-US" b="1" dirty="0"/>
          </a:p>
          <a:p>
            <a:pPr marL="0" indent="0" algn="ctr">
              <a:buNone/>
            </a:pPr>
            <a:r>
              <a:rPr lang="en-US" sz="1600" b="1" i="1" dirty="0"/>
              <a:t>Thanks for including your district/region category name (and entry name, if relevant) in your correspondence. Technical issues? Include screen grabs and your username.</a:t>
            </a:r>
          </a:p>
          <a:p>
            <a:pPr marL="0" indent="0" algn="ctr">
              <a:buNone/>
            </a:pPr>
            <a:endParaRPr lang="en-US" sz="1200" dirty="0"/>
          </a:p>
          <a:p>
            <a:pPr marL="0" indent="0" algn="ctr">
              <a:buNone/>
            </a:pPr>
            <a:endParaRPr lang="en-US" sz="1200" dirty="0"/>
          </a:p>
          <a:p>
            <a:pPr marL="0" indent="0" algn="ctr">
              <a:buNone/>
            </a:pPr>
            <a:r>
              <a:rPr lang="en-US" dirty="0"/>
              <a:t>Drop into our weekly </a:t>
            </a:r>
            <a:r>
              <a:rPr lang="en-US" b="1" dirty="0">
                <a:hlinkClick r:id="rId4">
                  <a:extLst>
                    <a:ext uri="{A12FA001-AC4F-418D-AE19-62706E023703}">
                      <ahyp:hlinkClr xmlns:ahyp="http://schemas.microsoft.com/office/drawing/2018/hyperlinkcolor" val="tx"/>
                    </a:ext>
                  </a:extLst>
                </a:hlinkClick>
              </a:rPr>
              <a:t>Judging Help Office Hour</a:t>
            </a:r>
            <a:r>
              <a:rPr lang="en-US" dirty="0"/>
              <a:t>:</a:t>
            </a:r>
          </a:p>
          <a:p>
            <a:pPr marL="0" indent="0" algn="ctr">
              <a:buNone/>
            </a:pPr>
            <a:r>
              <a:rPr lang="en-US" sz="1600" b="1" dirty="0"/>
              <a:t>Thursdays at 3-4 p.m. Eastern Time</a:t>
            </a:r>
            <a:r>
              <a:rPr lang="en-US" sz="1600" dirty="0"/>
              <a:t> (beginning April 2)</a:t>
            </a:r>
            <a:br>
              <a:rPr lang="en-US" sz="1600" b="1" dirty="0"/>
            </a:br>
            <a:r>
              <a:rPr lang="en-US" sz="1600" b="1" dirty="0">
                <a:hlinkClick r:id="rId5"/>
              </a:rPr>
              <a:t>https://case-org.zoom.us/j/7921364767</a:t>
            </a:r>
            <a:endParaRPr lang="en-US" sz="1600" b="1" dirty="0"/>
          </a:p>
          <a:p>
            <a:pPr marL="0" indent="0" algn="ctr">
              <a:buNone/>
            </a:pPr>
            <a:endParaRPr lang="en-US" sz="2800" dirty="0"/>
          </a:p>
        </p:txBody>
      </p:sp>
    </p:spTree>
    <p:extLst>
      <p:ext uri="{BB962C8B-B14F-4D97-AF65-F5344CB8AC3E}">
        <p14:creationId xmlns:p14="http://schemas.microsoft.com/office/powerpoint/2010/main" val="1363955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F31D498C-5E3B-4D9B-9253-1317BBF2896E}"/>
              </a:ext>
            </a:extLst>
          </p:cNvPr>
          <p:cNvPicPr>
            <a:picLocks noChangeAspect="1"/>
          </p:cNvPicPr>
          <p:nvPr/>
        </p:nvPicPr>
        <p:blipFill>
          <a:blip r:embed="rId4"/>
          <a:stretch>
            <a:fillRect/>
          </a:stretch>
        </p:blipFill>
        <p:spPr>
          <a:xfrm>
            <a:off x="2000250" y="0"/>
            <a:ext cx="5143500" cy="5143500"/>
          </a:xfrm>
          <a:prstGeom prst="rect">
            <a:avLst/>
          </a:prstGeom>
          <a:ln>
            <a:noFill/>
          </a:ln>
        </p:spPr>
      </p:pic>
      <p:sp>
        <p:nvSpPr>
          <p:cNvPr id="2" name="Title 1"/>
          <p:cNvSpPr>
            <a:spLocks noGrp="1"/>
          </p:cNvSpPr>
          <p:nvPr>
            <p:ph type="ctrTitle"/>
          </p:nvPr>
        </p:nvSpPr>
        <p:spPr>
          <a:xfrm>
            <a:off x="2950514" y="1932727"/>
            <a:ext cx="3163505" cy="1459164"/>
          </a:xfrm>
        </p:spPr>
        <p:txBody>
          <a:bodyPr>
            <a:normAutofit fontScale="90000"/>
          </a:bodyPr>
          <a:lstStyle/>
          <a:p>
            <a:pPr algn="ctr"/>
            <a:r>
              <a:rPr lang="en-US" sz="4950">
                <a:solidFill>
                  <a:schemeClr val="accent6">
                    <a:lumMod val="60000"/>
                    <a:lumOff val="40000"/>
                  </a:schemeClr>
                </a:solidFill>
              </a:rPr>
              <a:t>Thank you!</a:t>
            </a:r>
          </a:p>
        </p:txBody>
      </p:sp>
    </p:spTree>
    <p:extLst>
      <p:ext uri="{BB962C8B-B14F-4D97-AF65-F5344CB8AC3E}">
        <p14:creationId xmlns:p14="http://schemas.microsoft.com/office/powerpoint/2010/main" val="2711671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025793B-2025-4848-AE26-D47ED2A1FCF5}"/>
              </a:ext>
            </a:extLst>
          </p:cNvPr>
          <p:cNvGrpSpPr/>
          <p:nvPr/>
        </p:nvGrpSpPr>
        <p:grpSpPr>
          <a:xfrm>
            <a:off x="-2" y="0"/>
            <a:ext cx="9144002" cy="5143500"/>
            <a:chOff x="-13629726" y="-32196"/>
            <a:chExt cx="22773726" cy="12810214"/>
          </a:xfrm>
        </p:grpSpPr>
        <p:pic>
          <p:nvPicPr>
            <p:cNvPr id="5" name="Picture 4">
              <a:extLst>
                <a:ext uri="{FF2B5EF4-FFF2-40B4-BE49-F238E27FC236}">
                  <a16:creationId xmlns:a16="http://schemas.microsoft.com/office/drawing/2014/main" id="{35A973D3-8637-4EAA-AE2A-9A4424D80685}"/>
                </a:ext>
              </a:extLst>
            </p:cNvPr>
            <p:cNvPicPr>
              <a:picLocks noChangeAspect="1"/>
            </p:cNvPicPr>
            <p:nvPr/>
          </p:nvPicPr>
          <p:blipFill>
            <a:blip r:embed="rId2"/>
            <a:stretch>
              <a:fillRect/>
            </a:stretch>
          </p:blipFill>
          <p:spPr>
            <a:xfrm>
              <a:off x="0" y="-32195"/>
              <a:ext cx="9144000" cy="4438683"/>
            </a:xfrm>
            <a:prstGeom prst="rect">
              <a:avLst/>
            </a:prstGeom>
          </p:spPr>
        </p:pic>
        <p:pic>
          <p:nvPicPr>
            <p:cNvPr id="7" name="Picture 6">
              <a:extLst>
                <a:ext uri="{FF2B5EF4-FFF2-40B4-BE49-F238E27FC236}">
                  <a16:creationId xmlns:a16="http://schemas.microsoft.com/office/drawing/2014/main" id="{BBDF9922-5E37-4626-88E9-C66FF3D51B14}"/>
                </a:ext>
              </a:extLst>
            </p:cNvPr>
            <p:cNvPicPr>
              <a:picLocks noChangeAspect="1"/>
            </p:cNvPicPr>
            <p:nvPr/>
          </p:nvPicPr>
          <p:blipFill rotWithShape="1">
            <a:blip r:embed="rId3"/>
            <a:srcRect b="2625"/>
            <a:stretch/>
          </p:blipFill>
          <p:spPr>
            <a:xfrm rot="5400000">
              <a:off x="2411562" y="2005374"/>
              <a:ext cx="2452717" cy="2279983"/>
            </a:xfrm>
            <a:prstGeom prst="rect">
              <a:avLst/>
            </a:prstGeom>
          </p:spPr>
        </p:pic>
        <p:pic>
          <p:nvPicPr>
            <p:cNvPr id="9" name="Picture 8">
              <a:extLst>
                <a:ext uri="{FF2B5EF4-FFF2-40B4-BE49-F238E27FC236}">
                  <a16:creationId xmlns:a16="http://schemas.microsoft.com/office/drawing/2014/main" id="{11FBAD6A-5C12-4DBD-A199-88BD5C24E405}"/>
                </a:ext>
              </a:extLst>
            </p:cNvPr>
            <p:cNvPicPr>
              <a:picLocks noChangeAspect="1"/>
            </p:cNvPicPr>
            <p:nvPr/>
          </p:nvPicPr>
          <p:blipFill rotWithShape="1">
            <a:blip r:embed="rId3"/>
            <a:srcRect b="2625"/>
            <a:stretch/>
          </p:blipFill>
          <p:spPr>
            <a:xfrm rot="5400000">
              <a:off x="-7420564" y="-6241355"/>
              <a:ext cx="5352084" cy="17770401"/>
            </a:xfrm>
            <a:prstGeom prst="rect">
              <a:avLst/>
            </a:prstGeom>
          </p:spPr>
        </p:pic>
        <p:pic>
          <p:nvPicPr>
            <p:cNvPr id="10" name="Picture 9">
              <a:extLst>
                <a:ext uri="{FF2B5EF4-FFF2-40B4-BE49-F238E27FC236}">
                  <a16:creationId xmlns:a16="http://schemas.microsoft.com/office/drawing/2014/main" id="{00AEDABB-5AE3-49E9-93D4-CEF2C710F0C9}"/>
                </a:ext>
              </a:extLst>
            </p:cNvPr>
            <p:cNvPicPr>
              <a:picLocks noChangeAspect="1"/>
            </p:cNvPicPr>
            <p:nvPr/>
          </p:nvPicPr>
          <p:blipFill rotWithShape="1">
            <a:blip r:embed="rId3"/>
            <a:srcRect b="2625"/>
            <a:stretch/>
          </p:blipFill>
          <p:spPr>
            <a:xfrm rot="5400000">
              <a:off x="5678637" y="2223478"/>
              <a:ext cx="1314480" cy="3115932"/>
            </a:xfrm>
            <a:prstGeom prst="rect">
              <a:avLst/>
            </a:prstGeom>
          </p:spPr>
        </p:pic>
        <p:pic>
          <p:nvPicPr>
            <p:cNvPr id="11" name="Picture 10">
              <a:extLst>
                <a:ext uri="{FF2B5EF4-FFF2-40B4-BE49-F238E27FC236}">
                  <a16:creationId xmlns:a16="http://schemas.microsoft.com/office/drawing/2014/main" id="{743FF5E3-D0AA-4885-8A82-8FBF495EF6B8}"/>
                </a:ext>
              </a:extLst>
            </p:cNvPr>
            <p:cNvPicPr>
              <a:picLocks noChangeAspect="1"/>
            </p:cNvPicPr>
            <p:nvPr/>
          </p:nvPicPr>
          <p:blipFill rotWithShape="1">
            <a:blip r:embed="rId3"/>
            <a:srcRect b="2625"/>
            <a:stretch/>
          </p:blipFill>
          <p:spPr>
            <a:xfrm rot="5400000">
              <a:off x="-6650520" y="-3016497"/>
              <a:ext cx="8815309" cy="22773721"/>
            </a:xfrm>
            <a:prstGeom prst="rect">
              <a:avLst/>
            </a:prstGeom>
          </p:spPr>
        </p:pic>
      </p:grpSp>
    </p:spTree>
    <p:extLst>
      <p:ext uri="{BB962C8B-B14F-4D97-AF65-F5344CB8AC3E}">
        <p14:creationId xmlns:p14="http://schemas.microsoft.com/office/powerpoint/2010/main" val="95403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3CD1FF1-A849-458B-96B5-0FC611126F92}"/>
              </a:ext>
            </a:extLst>
          </p:cNvPr>
          <p:cNvGrpSpPr/>
          <p:nvPr/>
        </p:nvGrpSpPr>
        <p:grpSpPr>
          <a:xfrm>
            <a:off x="0" y="0"/>
            <a:ext cx="9169388" cy="5143500"/>
            <a:chOff x="0" y="0"/>
            <a:chExt cx="9169388" cy="5143500"/>
          </a:xfrm>
        </p:grpSpPr>
        <p:pic>
          <p:nvPicPr>
            <p:cNvPr id="7" name="Picture 6">
              <a:extLst>
                <a:ext uri="{FF2B5EF4-FFF2-40B4-BE49-F238E27FC236}">
                  <a16:creationId xmlns:a16="http://schemas.microsoft.com/office/drawing/2014/main" id="{36C92A06-3688-4E4A-8C4F-715DC76A1173}"/>
                </a:ext>
              </a:extLst>
            </p:cNvPr>
            <p:cNvPicPr>
              <a:picLocks noChangeAspect="1"/>
            </p:cNvPicPr>
            <p:nvPr/>
          </p:nvPicPr>
          <p:blipFill rotWithShape="1">
            <a:blip r:embed="rId2"/>
            <a:srcRect t="2110" b="2387"/>
            <a:stretch/>
          </p:blipFill>
          <p:spPr>
            <a:xfrm>
              <a:off x="0" y="0"/>
              <a:ext cx="9169388" cy="5143500"/>
            </a:xfrm>
            <a:prstGeom prst="rect">
              <a:avLst/>
            </a:prstGeom>
          </p:spPr>
        </p:pic>
        <p:pic>
          <p:nvPicPr>
            <p:cNvPr id="9" name="Picture 8">
              <a:extLst>
                <a:ext uri="{FF2B5EF4-FFF2-40B4-BE49-F238E27FC236}">
                  <a16:creationId xmlns:a16="http://schemas.microsoft.com/office/drawing/2014/main" id="{FC936338-6686-4FE8-8011-7E33CA7AE728}"/>
                </a:ext>
              </a:extLst>
            </p:cNvPr>
            <p:cNvPicPr>
              <a:picLocks noChangeAspect="1"/>
            </p:cNvPicPr>
            <p:nvPr/>
          </p:nvPicPr>
          <p:blipFill>
            <a:blip r:embed="rId3"/>
            <a:stretch>
              <a:fillRect/>
            </a:stretch>
          </p:blipFill>
          <p:spPr>
            <a:xfrm>
              <a:off x="287915" y="3012497"/>
              <a:ext cx="3324204" cy="1759528"/>
            </a:xfrm>
            <a:prstGeom prst="rect">
              <a:avLst/>
            </a:prstGeom>
          </p:spPr>
        </p:pic>
        <p:pic>
          <p:nvPicPr>
            <p:cNvPr id="11" name="Picture 10">
              <a:extLst>
                <a:ext uri="{FF2B5EF4-FFF2-40B4-BE49-F238E27FC236}">
                  <a16:creationId xmlns:a16="http://schemas.microsoft.com/office/drawing/2014/main" id="{A6C1872F-243A-471D-898A-BC1058817BA0}"/>
                </a:ext>
              </a:extLst>
            </p:cNvPr>
            <p:cNvPicPr>
              <a:picLocks noChangeAspect="1"/>
            </p:cNvPicPr>
            <p:nvPr/>
          </p:nvPicPr>
          <p:blipFill>
            <a:blip r:embed="rId3"/>
            <a:stretch>
              <a:fillRect/>
            </a:stretch>
          </p:blipFill>
          <p:spPr>
            <a:xfrm>
              <a:off x="900112" y="3786188"/>
              <a:ext cx="3400425" cy="1078706"/>
            </a:xfrm>
            <a:prstGeom prst="rect">
              <a:avLst/>
            </a:prstGeom>
          </p:spPr>
        </p:pic>
      </p:grpSp>
    </p:spTree>
    <p:extLst>
      <p:ext uri="{BB962C8B-B14F-4D97-AF65-F5344CB8AC3E}">
        <p14:creationId xmlns:p14="http://schemas.microsoft.com/office/powerpoint/2010/main" val="2199264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Breaking it down</a:t>
            </a:r>
          </a:p>
        </p:txBody>
      </p:sp>
      <p:sp>
        <p:nvSpPr>
          <p:cNvPr id="3" name="Content Placeholder 2"/>
          <p:cNvSpPr>
            <a:spLocks noGrp="1"/>
          </p:cNvSpPr>
          <p:nvPr>
            <p:ph sz="half" idx="1"/>
          </p:nvPr>
        </p:nvSpPr>
        <p:spPr>
          <a:xfrm>
            <a:off x="457200" y="1200151"/>
            <a:ext cx="6229350" cy="3225310"/>
          </a:xfrm>
        </p:spPr>
        <p:txBody>
          <a:bodyPr vert="horz" lIns="91440" tIns="45720" rIns="91440" bIns="45720" rtlCol="0" anchor="t">
            <a:noAutofit/>
          </a:bodyPr>
          <a:lstStyle/>
          <a:p>
            <a:pPr>
              <a:buFont typeface="Wingdings" panose="05000000000000000000" pitchFamily="2" charset="2"/>
              <a:buChar char="§"/>
            </a:pPr>
            <a:r>
              <a:rPr lang="en-US" dirty="0">
                <a:solidFill>
                  <a:schemeClr val="accent5">
                    <a:lumMod val="75000"/>
                  </a:schemeClr>
                </a:solidFill>
              </a:rPr>
              <a:t>About the Circle of Excellence</a:t>
            </a:r>
          </a:p>
          <a:p>
            <a:pPr>
              <a:buFont typeface="Wingdings" panose="05000000000000000000" pitchFamily="2" charset="2"/>
              <a:buChar char="§"/>
            </a:pPr>
            <a:r>
              <a:rPr lang="en-US" dirty="0">
                <a:solidFill>
                  <a:schemeClr val="accent5">
                    <a:lumMod val="75000"/>
                  </a:schemeClr>
                </a:solidFill>
              </a:rPr>
              <a:t>What to expect</a:t>
            </a:r>
          </a:p>
          <a:p>
            <a:pPr>
              <a:buFont typeface="Wingdings" panose="05000000000000000000" pitchFamily="2" charset="2"/>
              <a:buChar char="§"/>
            </a:pPr>
            <a:r>
              <a:rPr lang="en-US" dirty="0">
                <a:solidFill>
                  <a:schemeClr val="accent5">
                    <a:lumMod val="75000"/>
                  </a:schemeClr>
                </a:solidFill>
              </a:rPr>
              <a:t>The three steps to judging:</a:t>
            </a:r>
          </a:p>
          <a:p>
            <a:pPr marL="462280" lvl="1" indent="0">
              <a:buNone/>
            </a:pPr>
            <a:r>
              <a:rPr lang="en-US" dirty="0">
                <a:solidFill>
                  <a:schemeClr val="accent5">
                    <a:lumMod val="75000"/>
                  </a:schemeClr>
                </a:solidFill>
              </a:rPr>
              <a:t>1) </a:t>
            </a:r>
            <a:r>
              <a:rPr lang="en-US" dirty="0"/>
              <a:t>Confirm you have created a </a:t>
            </a:r>
            <a:r>
              <a:rPr lang="en-US" dirty="0">
                <a:hlinkClick r:id="rId3"/>
              </a:rPr>
              <a:t>CASE.org</a:t>
            </a:r>
            <a:r>
              <a:rPr lang="en-US" dirty="0"/>
              <a:t> account</a:t>
            </a:r>
            <a:endParaRPr lang="en-US" dirty="0">
              <a:solidFill>
                <a:schemeClr val="accent5">
                  <a:lumMod val="75000"/>
                </a:schemeClr>
              </a:solidFill>
            </a:endParaRPr>
          </a:p>
          <a:p>
            <a:pPr marL="462280" lvl="1" indent="0">
              <a:buNone/>
            </a:pPr>
            <a:r>
              <a:rPr lang="en-US" dirty="0">
                <a:solidFill>
                  <a:schemeClr val="accent5">
                    <a:lumMod val="75000"/>
                  </a:schemeClr>
                </a:solidFill>
              </a:rPr>
              <a:t>2) Review and Score Entries</a:t>
            </a:r>
          </a:p>
          <a:p>
            <a:pPr marL="462280" lvl="1" indent="0">
              <a:buNone/>
            </a:pPr>
            <a:r>
              <a:rPr lang="en-US" dirty="0">
                <a:solidFill>
                  <a:schemeClr val="accent5">
                    <a:lumMod val="75000"/>
                  </a:schemeClr>
                </a:solidFill>
              </a:rPr>
              <a:t>3) Winner Selection</a:t>
            </a:r>
          </a:p>
          <a:p>
            <a:pPr>
              <a:buFont typeface="Wingdings" panose="05000000000000000000" pitchFamily="2" charset="2"/>
              <a:buChar char="§"/>
            </a:pPr>
            <a:r>
              <a:rPr lang="en-US" dirty="0">
                <a:solidFill>
                  <a:schemeClr val="accent5">
                    <a:lumMod val="75000"/>
                  </a:schemeClr>
                </a:solidFill>
              </a:rPr>
              <a:t>Tips, Tricks and Resources</a:t>
            </a:r>
          </a:p>
          <a:p>
            <a:pPr marL="0" indent="0">
              <a:buNone/>
            </a:pPr>
            <a:endParaRPr lang="en-US" sz="4050" dirty="0">
              <a:solidFill>
                <a:schemeClr val="accent5">
                  <a:lumMod val="75000"/>
                </a:schemeClr>
              </a:solidFill>
            </a:endParaRPr>
          </a:p>
        </p:txBody>
      </p:sp>
    </p:spTree>
    <p:extLst>
      <p:ext uri="{BB962C8B-B14F-4D97-AF65-F5344CB8AC3E}">
        <p14:creationId xmlns:p14="http://schemas.microsoft.com/office/powerpoint/2010/main" val="3779349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42374"/>
            <a:ext cx="8481332" cy="3510553"/>
          </a:xfrm>
        </p:spPr>
        <p:txBody>
          <a:bodyPr vert="horz" lIns="91440" tIns="45720" rIns="91440" bIns="45720" rtlCol="0" anchor="t">
            <a:noAutofit/>
          </a:bodyPr>
          <a:lstStyle/>
          <a:p>
            <a:pPr marL="0" indent="0">
              <a:buNone/>
            </a:pPr>
            <a:endParaRPr lang="en-US" sz="1800" dirty="0"/>
          </a:p>
          <a:p>
            <a:pPr lvl="0">
              <a:buFont typeface="Wingdings"/>
              <a:buChar char="q"/>
            </a:pPr>
            <a:r>
              <a:rPr lang="en-US" sz="1800" b="1" dirty="0"/>
              <a:t>March 25: </a:t>
            </a:r>
            <a:r>
              <a:rPr lang="en-US" sz="1800" dirty="0"/>
              <a:t>You begin reviewing and scoring entries</a:t>
            </a:r>
          </a:p>
          <a:p>
            <a:pPr lvl="0">
              <a:buFont typeface="Wingdings"/>
              <a:buChar char="q"/>
            </a:pPr>
            <a:endParaRPr lang="en-US" sz="1800" dirty="0"/>
          </a:p>
          <a:p>
            <a:pPr lvl="0">
              <a:buFont typeface="Wingdings"/>
              <a:buChar char="q"/>
            </a:pPr>
            <a:r>
              <a:rPr lang="en-US" sz="1800" b="1" dirty="0"/>
              <a:t>April 22: </a:t>
            </a:r>
            <a:r>
              <a:rPr lang="en-US" sz="1800" dirty="0"/>
              <a:t>Deadline for completing your judging and scoring</a:t>
            </a:r>
          </a:p>
          <a:p>
            <a:pPr lvl="0">
              <a:buFont typeface="Wingdings"/>
              <a:buChar char="q"/>
            </a:pPr>
            <a:endParaRPr lang="en-US" sz="1800" dirty="0"/>
          </a:p>
          <a:p>
            <a:pPr lvl="0">
              <a:buFont typeface="Wingdings"/>
              <a:buChar char="q"/>
            </a:pPr>
            <a:r>
              <a:rPr lang="en-US" sz="1800" b="1" dirty="0"/>
              <a:t>April 22 – May 27: </a:t>
            </a:r>
            <a:r>
              <a:rPr lang="en-US" sz="1800" dirty="0"/>
              <a:t>Lead judge convenes your panel to select winners</a:t>
            </a:r>
          </a:p>
          <a:p>
            <a:pPr lvl="0">
              <a:buFont typeface="Wingdings"/>
              <a:buChar char="q"/>
            </a:pPr>
            <a:endParaRPr lang="en-US" sz="1800" dirty="0"/>
          </a:p>
          <a:p>
            <a:pPr lvl="0">
              <a:buFont typeface="Wingdings"/>
              <a:buChar char="q"/>
            </a:pPr>
            <a:r>
              <a:rPr lang="en-US" sz="1800" b="1" dirty="0"/>
              <a:t>May 27: </a:t>
            </a:r>
            <a:r>
              <a:rPr lang="en-US" sz="1800" dirty="0"/>
              <a:t>Deadline for lead judges to indicate category winners and provide public comments about the winning entries in OpenWater</a:t>
            </a:r>
          </a:p>
          <a:p>
            <a:pPr lvl="0">
              <a:buFont typeface="Wingdings"/>
              <a:buChar char="q"/>
            </a:pPr>
            <a:endParaRPr lang="en-US" sz="1800" dirty="0"/>
          </a:p>
          <a:p>
            <a:pPr>
              <a:buFont typeface="Wingdings"/>
              <a:buChar char="q"/>
            </a:pPr>
            <a:r>
              <a:rPr lang="en-US" sz="1800" b="1" dirty="0"/>
              <a:t>Late June: </a:t>
            </a:r>
            <a:r>
              <a:rPr lang="en-US" sz="1800" dirty="0"/>
              <a:t>CASE announces winners on the CASE website </a:t>
            </a:r>
          </a:p>
          <a:p>
            <a:pPr marL="0" indent="0">
              <a:buNone/>
            </a:pPr>
            <a:endParaRPr lang="en-US" sz="1800" b="1" dirty="0"/>
          </a:p>
        </p:txBody>
      </p:sp>
      <p:sp>
        <p:nvSpPr>
          <p:cNvPr id="6" name="Title 5">
            <a:extLst>
              <a:ext uri="{FF2B5EF4-FFF2-40B4-BE49-F238E27FC236}">
                <a16:creationId xmlns:a16="http://schemas.microsoft.com/office/drawing/2014/main" id="{CD452C8B-5309-488D-BE5B-A453ABA6A815}"/>
              </a:ext>
            </a:extLst>
          </p:cNvPr>
          <p:cNvSpPr>
            <a:spLocks noGrp="1"/>
          </p:cNvSpPr>
          <p:nvPr>
            <p:ph type="title"/>
          </p:nvPr>
        </p:nvSpPr>
        <p:spPr>
          <a:xfrm>
            <a:off x="457200" y="157649"/>
            <a:ext cx="8229600" cy="681800"/>
          </a:xfrm>
        </p:spPr>
        <p:txBody>
          <a:bodyPr>
            <a:normAutofit/>
          </a:bodyPr>
          <a:lstStyle/>
          <a:p>
            <a:r>
              <a:rPr lang="en-US" sz="3200" dirty="0"/>
              <a:t>Mark your calendars</a:t>
            </a:r>
          </a:p>
        </p:txBody>
      </p:sp>
    </p:spTree>
    <p:extLst>
      <p:ext uri="{BB962C8B-B14F-4D97-AF65-F5344CB8AC3E}">
        <p14:creationId xmlns:p14="http://schemas.microsoft.com/office/powerpoint/2010/main" val="2418152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5BBE9-A9BB-4914-BE8D-1122D12A2A08}"/>
              </a:ext>
            </a:extLst>
          </p:cNvPr>
          <p:cNvSpPr>
            <a:spLocks noGrp="1"/>
          </p:cNvSpPr>
          <p:nvPr>
            <p:ph type="title"/>
          </p:nvPr>
        </p:nvSpPr>
        <p:spPr/>
        <p:txBody>
          <a:bodyPr>
            <a:normAutofit/>
          </a:bodyPr>
          <a:lstStyle/>
          <a:p>
            <a:r>
              <a:rPr lang="en-US" sz="3200" dirty="0"/>
              <a:t>The 2026 Circle of Excellence Program</a:t>
            </a:r>
          </a:p>
        </p:txBody>
      </p:sp>
      <p:sp>
        <p:nvSpPr>
          <p:cNvPr id="3" name="Content Placeholder 2">
            <a:extLst>
              <a:ext uri="{FF2B5EF4-FFF2-40B4-BE49-F238E27FC236}">
                <a16:creationId xmlns:a16="http://schemas.microsoft.com/office/drawing/2014/main" id="{F25B0026-0F48-4FD2-8402-EB0C01D3E87B}"/>
              </a:ext>
            </a:extLst>
          </p:cNvPr>
          <p:cNvSpPr>
            <a:spLocks noGrp="1"/>
          </p:cNvSpPr>
          <p:nvPr>
            <p:ph idx="1"/>
          </p:nvPr>
        </p:nvSpPr>
        <p:spPr>
          <a:xfrm>
            <a:off x="457200" y="1014899"/>
            <a:ext cx="8229600" cy="3527121"/>
          </a:xfrm>
        </p:spPr>
        <p:txBody>
          <a:bodyPr vert="horz" lIns="91440" tIns="45720" rIns="91440" bIns="45720" rtlCol="0" anchor="t">
            <a:noAutofit/>
          </a:bodyPr>
          <a:lstStyle/>
          <a:p>
            <a:pPr marL="0" indent="0">
              <a:buNone/>
            </a:pPr>
            <a:endParaRPr lang="en-US" sz="1400" dirty="0"/>
          </a:p>
          <a:p>
            <a:pPr>
              <a:buFont typeface="Wingdings" panose="05000000000000000000" pitchFamily="2" charset="2"/>
              <a:buChar char="§"/>
            </a:pPr>
            <a:r>
              <a:rPr lang="en-US" sz="1400" dirty="0"/>
              <a:t>Each entry gets considered for recognition twice (saving members money):</a:t>
            </a:r>
          </a:p>
          <a:p>
            <a:pPr lvl="1" indent="-226695">
              <a:spcBef>
                <a:spcPts val="0"/>
              </a:spcBef>
              <a:spcAft>
                <a:spcPts val="0"/>
              </a:spcAft>
              <a:buFont typeface="Wingdings" panose="05000000000000000000" pitchFamily="2" charset="2"/>
              <a:buChar char="ü"/>
            </a:pPr>
            <a:r>
              <a:rPr lang="en-US" sz="1400" dirty="0"/>
              <a:t>Global recognition (Grand Gold, Gold, Silver or Bronze)</a:t>
            </a:r>
          </a:p>
          <a:p>
            <a:pPr lvl="1" indent="-226695">
              <a:spcBef>
                <a:spcPts val="0"/>
              </a:spcBef>
              <a:spcAft>
                <a:spcPts val="0"/>
              </a:spcAft>
              <a:buFont typeface="Wingdings" panose="05000000000000000000" pitchFamily="2" charset="2"/>
              <a:buChar char="ü"/>
            </a:pPr>
            <a:r>
              <a:rPr lang="en-US" sz="1400" dirty="0"/>
              <a:t>District or Regional recognition (Best of CASE District V, Best of CASE Europe, etc.)</a:t>
            </a:r>
          </a:p>
          <a:p>
            <a:pPr lvl="1" indent="-226695">
              <a:spcBef>
                <a:spcPts val="0"/>
              </a:spcBef>
              <a:spcAft>
                <a:spcPts val="0"/>
              </a:spcAft>
              <a:buFont typeface="Wingdings" panose="05000000000000000000" pitchFamily="2" charset="2"/>
              <a:buChar char="ü"/>
            </a:pPr>
            <a:endParaRPr lang="en-US" sz="1400" dirty="0"/>
          </a:p>
          <a:p>
            <a:pPr>
              <a:buFont typeface="Wingdings" panose="05000000000000000000" pitchFamily="2" charset="2"/>
              <a:buChar char="§"/>
            </a:pPr>
            <a:r>
              <a:rPr lang="en-US" sz="1400" dirty="0"/>
              <a:t>Five categories are judged based on staff size (Advancement Services Initiatives; Communications Initiatives; Annual/Regular Giving Fundraising Campaigns; Multi-year Fundraising Campaigns; Marketing Initiatives)</a:t>
            </a:r>
          </a:p>
          <a:p>
            <a:pPr>
              <a:buFont typeface="Wingdings" panose="05000000000000000000" pitchFamily="2" charset="2"/>
              <a:buChar char="§"/>
            </a:pPr>
            <a:endParaRPr lang="en-US" sz="1400" dirty="0"/>
          </a:p>
          <a:p>
            <a:pPr marL="0" indent="0">
              <a:buNone/>
            </a:pPr>
            <a:endParaRPr lang="en-US" sz="1400" dirty="0"/>
          </a:p>
          <a:p>
            <a:pPr marL="342900" lvl="1" indent="-342900">
              <a:spcBef>
                <a:spcPts val="0"/>
              </a:spcBef>
              <a:spcAft>
                <a:spcPts val="0"/>
              </a:spcAft>
              <a:buSzPct val="100000"/>
              <a:buFont typeface="Wingdings" panose="05000000000000000000" pitchFamily="2" charset="2"/>
              <a:buChar char="§"/>
            </a:pPr>
            <a:r>
              <a:rPr lang="en-US" sz="1400" dirty="0"/>
              <a:t>Confirm the email you used to register is connected to your CASE account. This will allow you to sign into the awards portal when nominations are ready to be reviewed </a:t>
            </a:r>
            <a:r>
              <a:rPr lang="en-US" sz="1400"/>
              <a:t>and scored. </a:t>
            </a:r>
            <a:endParaRPr lang="en-US" sz="1400" dirty="0"/>
          </a:p>
          <a:p>
            <a:pPr marL="342900" lvl="1" indent="-342900">
              <a:spcBef>
                <a:spcPts val="0"/>
              </a:spcBef>
              <a:spcAft>
                <a:spcPts val="0"/>
              </a:spcAft>
              <a:buSzPct val="100000"/>
              <a:buFont typeface="Wingdings" panose="05000000000000000000" pitchFamily="2" charset="2"/>
              <a:buChar char="§"/>
            </a:pPr>
            <a:endParaRPr lang="en-US" sz="1400" dirty="0"/>
          </a:p>
          <a:p>
            <a:endParaRPr lang="en-US" sz="1400" dirty="0"/>
          </a:p>
        </p:txBody>
      </p:sp>
    </p:spTree>
    <p:extLst>
      <p:ext uri="{BB962C8B-B14F-4D97-AF65-F5344CB8AC3E}">
        <p14:creationId xmlns:p14="http://schemas.microsoft.com/office/powerpoint/2010/main" val="98361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5BBE9-A9BB-4914-BE8D-1122D12A2A08}"/>
              </a:ext>
            </a:extLst>
          </p:cNvPr>
          <p:cNvSpPr>
            <a:spLocks noGrp="1"/>
          </p:cNvSpPr>
          <p:nvPr>
            <p:ph type="title"/>
          </p:nvPr>
        </p:nvSpPr>
        <p:spPr/>
        <p:txBody>
          <a:bodyPr>
            <a:normAutofit fontScale="90000"/>
          </a:bodyPr>
          <a:lstStyle/>
          <a:p>
            <a:r>
              <a:rPr lang="en-US" sz="3200" dirty="0"/>
              <a:t>The 2026 Circle of Excellence Program continued..</a:t>
            </a:r>
          </a:p>
        </p:txBody>
      </p:sp>
      <p:sp>
        <p:nvSpPr>
          <p:cNvPr id="3" name="Content Placeholder 2">
            <a:extLst>
              <a:ext uri="{FF2B5EF4-FFF2-40B4-BE49-F238E27FC236}">
                <a16:creationId xmlns:a16="http://schemas.microsoft.com/office/drawing/2014/main" id="{F25B0026-0F48-4FD2-8402-EB0C01D3E87B}"/>
              </a:ext>
            </a:extLst>
          </p:cNvPr>
          <p:cNvSpPr>
            <a:spLocks noGrp="1"/>
          </p:cNvSpPr>
          <p:nvPr>
            <p:ph idx="1"/>
          </p:nvPr>
        </p:nvSpPr>
        <p:spPr>
          <a:xfrm>
            <a:off x="457200" y="1014899"/>
            <a:ext cx="8229600" cy="3510553"/>
          </a:xfrm>
        </p:spPr>
        <p:txBody>
          <a:bodyPr vert="horz" lIns="91440" tIns="45720" rIns="91440" bIns="45720" rtlCol="0" anchor="t">
            <a:noAutofit/>
          </a:bodyPr>
          <a:lstStyle/>
          <a:p>
            <a:pPr marL="0" indent="0">
              <a:buNone/>
            </a:pPr>
            <a:endParaRPr lang="en-US" sz="1600" dirty="0"/>
          </a:p>
          <a:p>
            <a:pPr>
              <a:buFont typeface="Wingdings" panose="05000000000000000000" pitchFamily="2" charset="2"/>
              <a:buChar char="§"/>
            </a:pPr>
            <a:r>
              <a:rPr lang="en-US" sz="1600" dirty="0"/>
              <a:t>We are aiming to have each category have a judge from each US/Canada district and from at least one of the CASE regions (Asia-Pacific, Europe or Latin America).</a:t>
            </a:r>
          </a:p>
          <a:p>
            <a:pPr>
              <a:buFont typeface="Wingdings" panose="05000000000000000000" pitchFamily="2" charset="2"/>
              <a:buChar char="§"/>
            </a:pPr>
            <a:endParaRPr lang="en-US" sz="1600" dirty="0"/>
          </a:p>
          <a:p>
            <a:pPr>
              <a:buFont typeface="Wingdings" panose="05000000000000000000" pitchFamily="2" charset="2"/>
              <a:buChar char="§"/>
            </a:pPr>
            <a:r>
              <a:rPr lang="en-US" sz="1600" dirty="0"/>
              <a:t>Each category has five criteria on which entries will be evaluated.</a:t>
            </a:r>
          </a:p>
          <a:p>
            <a:pPr>
              <a:buFont typeface="Wingdings" panose="05000000000000000000" pitchFamily="2" charset="2"/>
              <a:buChar char="§"/>
            </a:pPr>
            <a:endParaRPr lang="en-US" sz="1600" dirty="0"/>
          </a:p>
          <a:p>
            <a:pPr>
              <a:buFont typeface="Wingdings" panose="05000000000000000000" pitchFamily="2" charset="2"/>
              <a:buChar char="§"/>
            </a:pPr>
            <a:r>
              <a:rPr lang="en-US" sz="1600" dirty="0"/>
              <a:t>Judges are required to score entries from 1 (low) to 10 (high) on each of the five criteria.</a:t>
            </a:r>
          </a:p>
          <a:p>
            <a:pPr>
              <a:buFont typeface="Wingdings" panose="05000000000000000000" pitchFamily="2" charset="2"/>
              <a:buChar char="§"/>
            </a:pPr>
            <a:endParaRPr lang="en-US" sz="1600" dirty="0"/>
          </a:p>
          <a:p>
            <a:pPr>
              <a:buFont typeface="Wingdings" panose="05000000000000000000" pitchFamily="2" charset="2"/>
              <a:buChar char="§"/>
            </a:pPr>
            <a:r>
              <a:rPr lang="en-US" sz="1600" dirty="0"/>
              <a:t>Average scores will be shared with Districts/Regions after the Circle of Excellence winners have been named, to inform their selection for “Best of….” their District/Region.</a:t>
            </a:r>
          </a:p>
        </p:txBody>
      </p:sp>
    </p:spTree>
    <p:extLst>
      <p:ext uri="{BB962C8B-B14F-4D97-AF65-F5344CB8AC3E}">
        <p14:creationId xmlns:p14="http://schemas.microsoft.com/office/powerpoint/2010/main" val="746041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t>What to expect</a:t>
            </a:r>
            <a:endParaRPr lang="en-US" sz="3200">
              <a:solidFill>
                <a:srgbClr val="1687DD"/>
              </a:solidFill>
            </a:endParaRPr>
          </a:p>
        </p:txBody>
      </p:sp>
      <p:sp>
        <p:nvSpPr>
          <p:cNvPr id="3" name="Content Placeholder 2"/>
          <p:cNvSpPr>
            <a:spLocks noGrp="1"/>
          </p:cNvSpPr>
          <p:nvPr>
            <p:ph idx="1"/>
          </p:nvPr>
        </p:nvSpPr>
        <p:spPr>
          <a:xfrm>
            <a:off x="457200" y="1014899"/>
            <a:ext cx="8229600" cy="3510553"/>
          </a:xfrm>
        </p:spPr>
        <p:txBody>
          <a:bodyPr vert="horz" lIns="68580" tIns="34290" rIns="68580" bIns="34290" rtlCol="0" anchor="t">
            <a:noAutofit/>
          </a:bodyPr>
          <a:lstStyle/>
          <a:p>
            <a:pPr>
              <a:buFont typeface="Wingdings" panose="05000000000000000000" pitchFamily="2" charset="2"/>
              <a:buChar char="§"/>
            </a:pPr>
            <a:r>
              <a:rPr lang="en-US" sz="2200" dirty="0">
                <a:solidFill>
                  <a:srgbClr val="015A84"/>
                </a:solidFill>
                <a:cs typeface="Times New Roman"/>
              </a:rPr>
              <a:t>Review category description and judging criteria.</a:t>
            </a:r>
          </a:p>
          <a:p>
            <a:pPr>
              <a:buFont typeface="Wingdings" panose="05000000000000000000" pitchFamily="2" charset="2"/>
              <a:buChar char="§"/>
            </a:pPr>
            <a:endParaRPr lang="en-US" sz="2200" dirty="0">
              <a:solidFill>
                <a:srgbClr val="015A84"/>
              </a:solidFill>
              <a:cs typeface="Times New Roman"/>
            </a:endParaRPr>
          </a:p>
          <a:p>
            <a:pPr>
              <a:buFont typeface="Wingdings" panose="05000000000000000000" pitchFamily="2" charset="2"/>
              <a:buChar char="§"/>
            </a:pPr>
            <a:r>
              <a:rPr lang="en-US" sz="2200" dirty="0">
                <a:solidFill>
                  <a:srgbClr val="015A84"/>
                </a:solidFill>
                <a:cs typeface="Times New Roman"/>
              </a:rPr>
              <a:t>Review and score assigned entries. </a:t>
            </a:r>
          </a:p>
          <a:p>
            <a:pPr>
              <a:buFont typeface="Wingdings" panose="05000000000000000000" pitchFamily="2" charset="2"/>
              <a:buChar char="§"/>
            </a:pPr>
            <a:endParaRPr lang="en-US" sz="2200" dirty="0">
              <a:solidFill>
                <a:srgbClr val="015A84"/>
              </a:solidFill>
              <a:cs typeface="Times New Roman"/>
            </a:endParaRPr>
          </a:p>
          <a:p>
            <a:pPr>
              <a:buFont typeface="Wingdings" panose="05000000000000000000" pitchFamily="2" charset="2"/>
              <a:buChar char="§"/>
            </a:pPr>
            <a:r>
              <a:rPr lang="en-US" sz="2200" dirty="0">
                <a:solidFill>
                  <a:srgbClr val="015A84"/>
                </a:solidFill>
                <a:cs typeface="Times New Roman"/>
              </a:rPr>
              <a:t>Participate in discussion(s) to help select winners.</a:t>
            </a:r>
          </a:p>
          <a:p>
            <a:pPr>
              <a:buFont typeface="Wingdings" panose="05000000000000000000" pitchFamily="2" charset="2"/>
              <a:buChar char="§"/>
            </a:pPr>
            <a:endParaRPr lang="en-US" sz="2200" dirty="0">
              <a:solidFill>
                <a:srgbClr val="015A84"/>
              </a:solidFill>
              <a:cs typeface="Times New Roman"/>
            </a:endParaRPr>
          </a:p>
        </p:txBody>
      </p:sp>
    </p:spTree>
    <p:extLst>
      <p:ext uri="{BB962C8B-B14F-4D97-AF65-F5344CB8AC3E}">
        <p14:creationId xmlns:p14="http://schemas.microsoft.com/office/powerpoint/2010/main" val="1567793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3884FE-478E-421B-859C-2BE0840A2A79}"/>
              </a:ext>
            </a:extLst>
          </p:cNvPr>
          <p:cNvSpPr>
            <a:spLocks noGrp="1"/>
          </p:cNvSpPr>
          <p:nvPr>
            <p:ph type="title"/>
          </p:nvPr>
        </p:nvSpPr>
        <p:spPr/>
        <p:txBody>
          <a:bodyPr>
            <a:normAutofit/>
          </a:bodyPr>
          <a:lstStyle/>
          <a:p>
            <a:r>
              <a:rPr lang="en-US" sz="3200"/>
              <a:t>What to expect: Time commitment</a:t>
            </a:r>
            <a:endParaRPr lang="en-US" sz="3200">
              <a:solidFill>
                <a:srgbClr val="1B394B"/>
              </a:solidFill>
            </a:endParaRPr>
          </a:p>
        </p:txBody>
      </p:sp>
      <p:sp>
        <p:nvSpPr>
          <p:cNvPr id="6" name="Content Placeholder 5">
            <a:extLst>
              <a:ext uri="{FF2B5EF4-FFF2-40B4-BE49-F238E27FC236}">
                <a16:creationId xmlns:a16="http://schemas.microsoft.com/office/drawing/2014/main" id="{AE1A1BA8-4661-4383-9D7B-8B928FD5DA18}"/>
              </a:ext>
            </a:extLst>
          </p:cNvPr>
          <p:cNvSpPr>
            <a:spLocks noGrp="1"/>
          </p:cNvSpPr>
          <p:nvPr>
            <p:ph idx="1"/>
          </p:nvPr>
        </p:nvSpPr>
        <p:spPr/>
        <p:txBody>
          <a:bodyPr vert="horz" lIns="91440" tIns="45720" rIns="91440" bIns="45720" rtlCol="0" anchor="t">
            <a:noAutofit/>
          </a:bodyPr>
          <a:lstStyle/>
          <a:p>
            <a:pPr marL="0" indent="0">
              <a:buNone/>
            </a:pPr>
            <a:r>
              <a:rPr lang="en-US" sz="1800" i="1" dirty="0">
                <a:latin typeface="Segoe UI"/>
                <a:ea typeface="Calibri" panose="020F0502020204030204" pitchFamily="34" charset="0"/>
              </a:rPr>
              <a:t>Until we know how many entries we receive, it</a:t>
            </a:r>
            <a:r>
              <a:rPr lang="en-US" sz="1800" i="1" dirty="0">
                <a:effectLst/>
                <a:latin typeface="Segoe UI"/>
                <a:ea typeface="Calibri" panose="020F0502020204030204" pitchFamily="34" charset="0"/>
              </a:rPr>
              <a:t> is hard to </a:t>
            </a:r>
            <a:r>
              <a:rPr lang="en-US" sz="1800" i="1" dirty="0">
                <a:latin typeface="Segoe UI"/>
                <a:ea typeface="Calibri" panose="020F0502020204030204" pitchFamily="34" charset="0"/>
              </a:rPr>
              <a:t>predict the</a:t>
            </a:r>
            <a:r>
              <a:rPr lang="en-US" sz="1800" i="1" dirty="0">
                <a:effectLst/>
                <a:latin typeface="Segoe UI"/>
                <a:ea typeface="Calibri" panose="020F0502020204030204" pitchFamily="34" charset="0"/>
              </a:rPr>
              <a:t> time commitment, but we have </a:t>
            </a:r>
            <a:r>
              <a:rPr lang="en-US" sz="1800" i="1" dirty="0">
                <a:latin typeface="Segoe UI"/>
                <a:ea typeface="Calibri" panose="020F0502020204030204" pitchFamily="34" charset="0"/>
              </a:rPr>
              <a:t>put several things in place to</a:t>
            </a:r>
            <a:r>
              <a:rPr lang="en-US" sz="1800" i="1" dirty="0">
                <a:effectLst/>
                <a:latin typeface="Segoe UI"/>
                <a:ea typeface="Calibri" panose="020F0502020204030204" pitchFamily="34" charset="0"/>
              </a:rPr>
              <a:t> </a:t>
            </a:r>
            <a:r>
              <a:rPr lang="en-US" sz="1800" i="1" dirty="0">
                <a:latin typeface="Segoe UI"/>
                <a:ea typeface="Calibri" panose="020F0502020204030204" pitchFamily="34" charset="0"/>
              </a:rPr>
              <a:t>lighten</a:t>
            </a:r>
            <a:r>
              <a:rPr lang="en-US" sz="1800" i="1" dirty="0">
                <a:effectLst/>
                <a:latin typeface="Segoe UI"/>
                <a:ea typeface="Calibri" panose="020F0502020204030204" pitchFamily="34" charset="0"/>
              </a:rPr>
              <a:t> the lift, including:</a:t>
            </a:r>
            <a:r>
              <a:rPr lang="en-US" sz="1800" i="1" dirty="0">
                <a:latin typeface="Segoe UI"/>
                <a:ea typeface="Calibri" panose="020F0502020204030204" pitchFamily="34" charset="0"/>
              </a:rPr>
              <a:t> </a:t>
            </a:r>
            <a:endParaRPr lang="en-US" sz="1800" i="1" dirty="0">
              <a:effectLst/>
              <a:latin typeface="Segoe UI"/>
              <a:ea typeface="Calibri" panose="020F0502020204030204" pitchFamily="34" charset="0"/>
            </a:endParaRPr>
          </a:p>
          <a:p>
            <a:pPr marL="0" marR="0" indent="0">
              <a:spcBef>
                <a:spcPts val="0"/>
              </a:spcBef>
              <a:spcAft>
                <a:spcPts val="0"/>
              </a:spcAft>
              <a:buNone/>
            </a:pPr>
            <a:endParaRPr lang="en-US" sz="2000" dirty="0">
              <a:effectLst/>
              <a:latin typeface="Segoe UI"/>
              <a:ea typeface="Calibri" panose="020F0502020204030204" pitchFamily="34" charset="0"/>
            </a:endParaRPr>
          </a:p>
          <a:p>
            <a:pPr>
              <a:buFont typeface="Wingdings" panose="05000000000000000000" pitchFamily="2" charset="2"/>
              <a:buChar char="§"/>
            </a:pPr>
            <a:r>
              <a:rPr lang="en-US" sz="2200" dirty="0">
                <a:effectLst/>
                <a:latin typeface="Segoe UI"/>
                <a:ea typeface="Times New Roman" panose="02020603050405020304" pitchFamily="18" charset="0"/>
              </a:rPr>
              <a:t>Reduced the number of questions in the nomination form</a:t>
            </a:r>
          </a:p>
          <a:p>
            <a:pPr>
              <a:buFont typeface="Wingdings" panose="05000000000000000000" pitchFamily="2" charset="2"/>
              <a:buChar char="§"/>
            </a:pPr>
            <a:endParaRPr lang="en-US" sz="2200" dirty="0">
              <a:effectLst/>
              <a:latin typeface="Segoe UI"/>
              <a:ea typeface="Calibri" panose="020F0502020204030204" pitchFamily="34" charset="0"/>
            </a:endParaRPr>
          </a:p>
          <a:p>
            <a:pPr>
              <a:buFont typeface="Wingdings" panose="05000000000000000000" pitchFamily="2" charset="2"/>
              <a:buChar char="§"/>
            </a:pPr>
            <a:r>
              <a:rPr lang="en-US" sz="2200" dirty="0">
                <a:latin typeface="Segoe UI"/>
                <a:ea typeface="Times New Roman" panose="02020603050405020304" pitchFamily="18" charset="0"/>
              </a:rPr>
              <a:t>250-w</a:t>
            </a:r>
            <a:r>
              <a:rPr lang="en-US" sz="2200" dirty="0">
                <a:effectLst/>
                <a:latin typeface="Segoe UI"/>
                <a:ea typeface="Times New Roman" panose="02020603050405020304" pitchFamily="18" charset="0"/>
              </a:rPr>
              <a:t>ord count for </a:t>
            </a:r>
            <a:r>
              <a:rPr lang="en-US" sz="2200" dirty="0">
                <a:latin typeface="Segoe UI"/>
                <a:ea typeface="Times New Roman" panose="02020603050405020304" pitchFamily="18" charset="0"/>
              </a:rPr>
              <a:t>responses </a:t>
            </a:r>
            <a:endParaRPr lang="en-US" sz="2200" dirty="0">
              <a:effectLst/>
              <a:latin typeface="Segoe UI"/>
              <a:ea typeface="Times New Roman" panose="02020603050405020304" pitchFamily="18" charset="0"/>
            </a:endParaRPr>
          </a:p>
          <a:p>
            <a:pPr>
              <a:buFont typeface="Wingdings" panose="05000000000000000000" pitchFamily="2" charset="2"/>
              <a:buChar char="§"/>
            </a:pPr>
            <a:endParaRPr lang="en-US" sz="2200" dirty="0">
              <a:effectLst/>
              <a:latin typeface="Segoe UI"/>
              <a:ea typeface="Calibri" panose="020F0502020204030204" pitchFamily="34" charset="0"/>
            </a:endParaRPr>
          </a:p>
          <a:p>
            <a:pPr>
              <a:buFont typeface="Wingdings" panose="05000000000000000000" pitchFamily="2" charset="2"/>
              <a:buChar char="§"/>
            </a:pPr>
            <a:r>
              <a:rPr lang="en-US" sz="2200" dirty="0">
                <a:effectLst/>
                <a:latin typeface="Segoe UI"/>
                <a:ea typeface="Times New Roman" panose="02020603050405020304" pitchFamily="18" charset="0"/>
              </a:rPr>
              <a:t>Judging criteria shared directly on nomination form </a:t>
            </a:r>
            <a:r>
              <a:rPr lang="en-US" sz="2200" dirty="0">
                <a:latin typeface="Segoe UI"/>
                <a:ea typeface="Times New Roman" panose="02020603050405020304" pitchFamily="18" charset="0"/>
              </a:rPr>
              <a:t>so you </a:t>
            </a:r>
            <a:r>
              <a:rPr lang="en-US" sz="2200" dirty="0">
                <a:effectLst/>
                <a:latin typeface="Segoe UI"/>
                <a:ea typeface="Times New Roman" panose="02020603050405020304" pitchFamily="18" charset="0"/>
              </a:rPr>
              <a:t>can </a:t>
            </a:r>
            <a:r>
              <a:rPr lang="en-US" sz="2200" dirty="0">
                <a:latin typeface="Segoe UI"/>
                <a:ea typeface="Times New Roman" panose="02020603050405020304" pitchFamily="18" charset="0"/>
              </a:rPr>
              <a:t>more quickly</a:t>
            </a:r>
            <a:r>
              <a:rPr lang="en-US" sz="2200" dirty="0">
                <a:effectLst/>
                <a:latin typeface="Segoe UI"/>
                <a:ea typeface="Times New Roman" panose="02020603050405020304" pitchFamily="18" charset="0"/>
              </a:rPr>
              <a:t> assess and score entries</a:t>
            </a:r>
            <a:endParaRPr lang="en-US" sz="2000" dirty="0">
              <a:effectLst/>
              <a:latin typeface="Segoe UI"/>
              <a:ea typeface="Calibri" panose="020F0502020204030204" pitchFamily="34" charset="0"/>
            </a:endParaRPr>
          </a:p>
        </p:txBody>
      </p:sp>
    </p:spTree>
    <p:extLst>
      <p:ext uri="{BB962C8B-B14F-4D97-AF65-F5344CB8AC3E}">
        <p14:creationId xmlns:p14="http://schemas.microsoft.com/office/powerpoint/2010/main" val="657133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B2FC-C7E7-4C1B-8929-51701520AB07}"/>
              </a:ext>
            </a:extLst>
          </p:cNvPr>
          <p:cNvSpPr>
            <a:spLocks noGrp="1"/>
          </p:cNvSpPr>
          <p:nvPr>
            <p:ph type="title"/>
          </p:nvPr>
        </p:nvSpPr>
        <p:spPr>
          <a:xfrm>
            <a:off x="457200" y="157649"/>
            <a:ext cx="8686800" cy="857250"/>
          </a:xfrm>
        </p:spPr>
        <p:txBody>
          <a:bodyPr>
            <a:noAutofit/>
          </a:bodyPr>
          <a:lstStyle/>
          <a:p>
            <a:r>
              <a:rPr lang="en-US" sz="3200"/>
              <a:t>What to expect: Time commitment</a:t>
            </a:r>
          </a:p>
        </p:txBody>
      </p:sp>
      <p:sp>
        <p:nvSpPr>
          <p:cNvPr id="3" name="Content Placeholder 2">
            <a:extLst>
              <a:ext uri="{FF2B5EF4-FFF2-40B4-BE49-F238E27FC236}">
                <a16:creationId xmlns:a16="http://schemas.microsoft.com/office/drawing/2014/main" id="{29FAB4A8-48D9-4D72-BA6B-8D9B1DA83265}"/>
              </a:ext>
            </a:extLst>
          </p:cNvPr>
          <p:cNvSpPr>
            <a:spLocks noGrp="1"/>
          </p:cNvSpPr>
          <p:nvPr>
            <p:ph idx="1"/>
          </p:nvPr>
        </p:nvSpPr>
        <p:spPr/>
        <p:txBody>
          <a:bodyPr vert="horz" lIns="91440" tIns="45720" rIns="91440" bIns="45720" rtlCol="0" anchor="t">
            <a:normAutofit/>
          </a:bodyPr>
          <a:lstStyle/>
          <a:p>
            <a:pPr marL="0" marR="0" indent="0">
              <a:spcBef>
                <a:spcPts val="0"/>
              </a:spcBef>
              <a:spcAft>
                <a:spcPts val="0"/>
              </a:spcAft>
              <a:buNone/>
            </a:pPr>
            <a:r>
              <a:rPr lang="en-US" sz="1800" b="1" dirty="0">
                <a:solidFill>
                  <a:srgbClr val="015A84"/>
                </a:solidFill>
                <a:effectLst/>
                <a:ea typeface="Calibri" panose="020F0502020204030204" pitchFamily="34" charset="0"/>
              </a:rPr>
              <a:t>March: 1-2 hours </a:t>
            </a:r>
            <a:r>
              <a:rPr lang="en-US" sz="1600" dirty="0">
                <a:solidFill>
                  <a:srgbClr val="015A84"/>
                </a:solidFill>
                <a:effectLst/>
                <a:ea typeface="Calibri" panose="020F0502020204030204" pitchFamily="34" charset="0"/>
              </a:rPr>
              <a:t>(may be less for return judges familiar with OpenWater)</a:t>
            </a:r>
          </a:p>
          <a:p>
            <a:pPr marL="346075" lvl="1" indent="0">
              <a:spcBef>
                <a:spcPts val="0"/>
              </a:spcBef>
              <a:spcAft>
                <a:spcPts val="0"/>
              </a:spcAft>
              <a:buNone/>
            </a:pPr>
            <a:r>
              <a:rPr lang="en-US" sz="1600" i="1" dirty="0">
                <a:solidFill>
                  <a:srgbClr val="015A84"/>
                </a:solidFill>
                <a:effectLst/>
                <a:ea typeface="Calibri" panose="020F0502020204030204" pitchFamily="34" charset="0"/>
              </a:rPr>
              <a:t>Judge training (combination of live and on-demand options).</a:t>
            </a:r>
          </a:p>
          <a:p>
            <a:pPr marL="0" marR="0" indent="0">
              <a:spcBef>
                <a:spcPts val="0"/>
              </a:spcBef>
              <a:spcAft>
                <a:spcPts val="0"/>
              </a:spcAft>
              <a:buNone/>
            </a:pPr>
            <a:endParaRPr lang="en-US" sz="1050" b="1" dirty="0">
              <a:solidFill>
                <a:srgbClr val="015A84"/>
              </a:solidFill>
              <a:ea typeface="Calibri" panose="020F0502020204030204" pitchFamily="34" charset="0"/>
            </a:endParaRPr>
          </a:p>
          <a:p>
            <a:pPr marL="0" marR="0" indent="0">
              <a:spcBef>
                <a:spcPts val="0"/>
              </a:spcBef>
              <a:spcAft>
                <a:spcPts val="0"/>
              </a:spcAft>
              <a:buNone/>
            </a:pPr>
            <a:r>
              <a:rPr lang="en-US" sz="1800" b="1" dirty="0">
                <a:solidFill>
                  <a:srgbClr val="015A84"/>
                </a:solidFill>
                <a:effectLst/>
                <a:ea typeface="Calibri" panose="020F0502020204030204" pitchFamily="34" charset="0"/>
              </a:rPr>
              <a:t>March 25-April 2</a:t>
            </a:r>
            <a:r>
              <a:rPr lang="en-US" sz="1800" b="1" dirty="0">
                <a:solidFill>
                  <a:srgbClr val="015A84"/>
                </a:solidFill>
                <a:ea typeface="Calibri" panose="020F0502020204030204" pitchFamily="34" charset="0"/>
              </a:rPr>
              <a:t>2</a:t>
            </a:r>
            <a:r>
              <a:rPr lang="en-US" sz="1800" b="1" dirty="0">
                <a:solidFill>
                  <a:srgbClr val="015A84"/>
                </a:solidFill>
                <a:effectLst/>
                <a:ea typeface="Calibri" panose="020F0502020204030204" pitchFamily="34" charset="0"/>
              </a:rPr>
              <a:t>: 15-20 hours </a:t>
            </a:r>
            <a:r>
              <a:rPr lang="en-US" sz="1500" dirty="0">
                <a:solidFill>
                  <a:srgbClr val="015A84"/>
                </a:solidFill>
                <a:effectLst/>
                <a:ea typeface="Calibri" panose="020F0502020204030204" pitchFamily="34" charset="0"/>
              </a:rPr>
              <a:t>(est. </a:t>
            </a:r>
            <a:r>
              <a:rPr lang="en-US" sz="1500" dirty="0">
                <a:solidFill>
                  <a:srgbClr val="015A84"/>
                </a:solidFill>
                <a:ea typeface="Calibri" panose="020F0502020204030204" pitchFamily="34" charset="0"/>
              </a:rPr>
              <a:t>10</a:t>
            </a:r>
            <a:r>
              <a:rPr lang="en-US" sz="1500" dirty="0">
                <a:solidFill>
                  <a:srgbClr val="015A84"/>
                </a:solidFill>
                <a:effectLst/>
                <a:ea typeface="Calibri" panose="020F0502020204030204" pitchFamily="34" charset="0"/>
              </a:rPr>
              <a:t>-20 minutes/entry depending on quality, complexity, etc.)</a:t>
            </a:r>
            <a:endParaRPr lang="en-US" sz="1800" dirty="0">
              <a:solidFill>
                <a:srgbClr val="015A84"/>
              </a:solidFill>
              <a:effectLst/>
              <a:ea typeface="Calibri" panose="020F0502020204030204" pitchFamily="34" charset="0"/>
            </a:endParaRPr>
          </a:p>
          <a:p>
            <a:pPr marL="346075" lvl="1" indent="0">
              <a:spcBef>
                <a:spcPts val="0"/>
              </a:spcBef>
              <a:spcAft>
                <a:spcPts val="0"/>
              </a:spcAft>
              <a:buNone/>
            </a:pPr>
            <a:r>
              <a:rPr lang="en-US" sz="1600" i="1" dirty="0">
                <a:solidFill>
                  <a:srgbClr val="015A84"/>
                </a:solidFill>
                <a:effectLst/>
                <a:ea typeface="Calibri" panose="020F0502020204030204" pitchFamily="34" charset="0"/>
              </a:rPr>
              <a:t>Judge and score entries for your category.</a:t>
            </a:r>
          </a:p>
          <a:p>
            <a:pPr marL="0" marR="0" indent="0">
              <a:spcBef>
                <a:spcPts val="0"/>
              </a:spcBef>
              <a:spcAft>
                <a:spcPts val="0"/>
              </a:spcAft>
              <a:buNone/>
            </a:pPr>
            <a:endParaRPr lang="en-US" sz="1050" dirty="0">
              <a:solidFill>
                <a:srgbClr val="015A84"/>
              </a:solidFill>
              <a:effectLst/>
              <a:ea typeface="Calibri" panose="020F0502020204030204" pitchFamily="34" charset="0"/>
            </a:endParaRPr>
          </a:p>
          <a:p>
            <a:pPr marL="0" marR="0" indent="0">
              <a:spcBef>
                <a:spcPts val="0"/>
              </a:spcBef>
              <a:spcAft>
                <a:spcPts val="0"/>
              </a:spcAft>
              <a:buNone/>
            </a:pPr>
            <a:r>
              <a:rPr lang="en-US" sz="1800" b="1" dirty="0">
                <a:solidFill>
                  <a:srgbClr val="015A84"/>
                </a:solidFill>
                <a:effectLst/>
                <a:ea typeface="Calibri" panose="020F0502020204030204" pitchFamily="34" charset="0"/>
              </a:rPr>
              <a:t>April 22-May 27:</a:t>
            </a:r>
            <a:r>
              <a:rPr lang="en-US" sz="1800" dirty="0">
                <a:solidFill>
                  <a:srgbClr val="015A84"/>
                </a:solidFill>
                <a:effectLst/>
                <a:ea typeface="Calibri" panose="020F0502020204030204" pitchFamily="34" charset="0"/>
              </a:rPr>
              <a:t> </a:t>
            </a:r>
            <a:r>
              <a:rPr lang="en-US" sz="1800" b="1" dirty="0">
                <a:solidFill>
                  <a:srgbClr val="015A84"/>
                </a:solidFill>
                <a:effectLst/>
                <a:ea typeface="Calibri" panose="020F0502020204030204" pitchFamily="34" charset="0"/>
              </a:rPr>
              <a:t>1-2 hours</a:t>
            </a:r>
            <a:endParaRPr lang="en-US" sz="1800" dirty="0">
              <a:solidFill>
                <a:srgbClr val="015A84"/>
              </a:solidFill>
              <a:effectLst/>
              <a:ea typeface="Calibri" panose="020F0502020204030204" pitchFamily="34" charset="0"/>
            </a:endParaRPr>
          </a:p>
          <a:p>
            <a:pPr marL="346075" lvl="1" indent="0">
              <a:spcBef>
                <a:spcPts val="0"/>
              </a:spcBef>
              <a:spcAft>
                <a:spcPts val="0"/>
              </a:spcAft>
              <a:buNone/>
            </a:pPr>
            <a:r>
              <a:rPr lang="en-US" sz="1600" i="1" dirty="0">
                <a:solidFill>
                  <a:srgbClr val="015A84"/>
                </a:solidFill>
                <a:ea typeface="Calibri" panose="020F0502020204030204" pitchFamily="34" charset="0"/>
              </a:rPr>
              <a:t>You meet virtually with others on your </a:t>
            </a:r>
            <a:r>
              <a:rPr lang="en-US" sz="1600" i="1" dirty="0">
                <a:solidFill>
                  <a:srgbClr val="015A84"/>
                </a:solidFill>
                <a:effectLst/>
                <a:ea typeface="Calibri" panose="020F0502020204030204" pitchFamily="34" charset="0"/>
              </a:rPr>
              <a:t>panel </a:t>
            </a:r>
            <a:r>
              <a:rPr lang="en-US" sz="1600" i="1" dirty="0">
                <a:solidFill>
                  <a:srgbClr val="015A84"/>
                </a:solidFill>
                <a:ea typeface="Calibri" panose="020F0502020204030204" pitchFamily="34" charset="0"/>
              </a:rPr>
              <a:t>to</a:t>
            </a:r>
            <a:r>
              <a:rPr lang="en-US" sz="1600" i="1" dirty="0">
                <a:solidFill>
                  <a:srgbClr val="015A84"/>
                </a:solidFill>
                <a:effectLst/>
                <a:ea typeface="Calibri" panose="020F0502020204030204" pitchFamily="34" charset="0"/>
              </a:rPr>
              <a:t> discuss and select winners.</a:t>
            </a:r>
          </a:p>
          <a:p>
            <a:pPr marL="0" marR="0" indent="0">
              <a:spcBef>
                <a:spcPts val="0"/>
              </a:spcBef>
              <a:spcAft>
                <a:spcPts val="0"/>
              </a:spcAft>
              <a:buNone/>
            </a:pPr>
            <a:endParaRPr lang="en-US" sz="1100" dirty="0">
              <a:solidFill>
                <a:srgbClr val="015A84"/>
              </a:solidFill>
              <a:effectLst/>
              <a:ea typeface="Calibri" panose="020F0502020204030204" pitchFamily="34" charset="0"/>
            </a:endParaRPr>
          </a:p>
          <a:p>
            <a:pPr marL="0" marR="0" indent="0">
              <a:spcBef>
                <a:spcPts val="0"/>
              </a:spcBef>
              <a:spcAft>
                <a:spcPts val="0"/>
              </a:spcAft>
              <a:buNone/>
            </a:pPr>
            <a:r>
              <a:rPr lang="en-US" sz="1800" b="1" dirty="0">
                <a:solidFill>
                  <a:srgbClr val="015A84"/>
                </a:solidFill>
                <a:effectLst/>
                <a:ea typeface="Calibri" panose="020F0502020204030204" pitchFamily="34" charset="0"/>
              </a:rPr>
              <a:t>By May </a:t>
            </a:r>
            <a:r>
              <a:rPr lang="en-US" sz="1800" b="1" dirty="0">
                <a:solidFill>
                  <a:srgbClr val="015A84"/>
                </a:solidFill>
                <a:ea typeface="Calibri" panose="020F0502020204030204" pitchFamily="34" charset="0"/>
              </a:rPr>
              <a:t>27</a:t>
            </a:r>
            <a:r>
              <a:rPr lang="en-US" sz="1800" b="1" dirty="0">
                <a:solidFill>
                  <a:srgbClr val="015A84"/>
                </a:solidFill>
                <a:effectLst/>
                <a:ea typeface="Calibri" panose="020F0502020204030204" pitchFamily="34" charset="0"/>
              </a:rPr>
              <a:t>:</a:t>
            </a:r>
            <a:r>
              <a:rPr lang="en-US" sz="1800" dirty="0">
                <a:solidFill>
                  <a:srgbClr val="015A84"/>
                </a:solidFill>
                <a:effectLst/>
                <a:ea typeface="Calibri" panose="020F0502020204030204" pitchFamily="34" charset="0"/>
              </a:rPr>
              <a:t>  </a:t>
            </a:r>
            <a:r>
              <a:rPr lang="en-US" sz="1800" b="1" dirty="0">
                <a:solidFill>
                  <a:srgbClr val="015A84"/>
                </a:solidFill>
                <a:ea typeface="Calibri" panose="020F0502020204030204" pitchFamily="34" charset="0"/>
              </a:rPr>
              <a:t>~</a:t>
            </a:r>
            <a:r>
              <a:rPr lang="en-US" sz="1800" b="1" dirty="0">
                <a:solidFill>
                  <a:srgbClr val="015A84"/>
                </a:solidFill>
                <a:effectLst/>
                <a:ea typeface="Calibri" panose="020F0502020204030204" pitchFamily="34" charset="0"/>
              </a:rPr>
              <a:t> 1 hour</a:t>
            </a:r>
            <a:endParaRPr lang="en-US" sz="1800" dirty="0">
              <a:solidFill>
                <a:srgbClr val="015A84"/>
              </a:solidFill>
              <a:effectLst/>
              <a:ea typeface="Calibri" panose="020F0502020204030204" pitchFamily="34" charset="0"/>
            </a:endParaRPr>
          </a:p>
          <a:p>
            <a:pPr marL="346075" lvl="1" indent="0">
              <a:spcBef>
                <a:spcPts val="0"/>
              </a:spcBef>
              <a:spcAft>
                <a:spcPts val="0"/>
              </a:spcAft>
              <a:buNone/>
            </a:pPr>
            <a:r>
              <a:rPr lang="en-US" sz="1600" i="1" dirty="0">
                <a:solidFill>
                  <a:srgbClr val="015A84"/>
                </a:solidFill>
                <a:effectLst/>
                <a:ea typeface="Calibri" panose="020F0502020204030204" pitchFamily="34" charset="0"/>
              </a:rPr>
              <a:t>Lead Judge submits to CASE the winner list with public comments about each winner, and brief overview of the entries in the category overall.</a:t>
            </a:r>
            <a:endParaRPr lang="en-US" sz="1600" dirty="0">
              <a:solidFill>
                <a:srgbClr val="015A84"/>
              </a:solidFill>
            </a:endParaRPr>
          </a:p>
        </p:txBody>
      </p:sp>
    </p:spTree>
    <p:extLst>
      <p:ext uri="{BB962C8B-B14F-4D97-AF65-F5344CB8AC3E}">
        <p14:creationId xmlns:p14="http://schemas.microsoft.com/office/powerpoint/2010/main" val="3801430455"/>
      </p:ext>
    </p:extLst>
  </p:cSld>
  <p:clrMapOvr>
    <a:masterClrMapping/>
  </p:clrMapOvr>
</p:sld>
</file>

<file path=ppt/theme/theme1.xml><?xml version="1.0" encoding="utf-8"?>
<a:theme xmlns:a="http://schemas.openxmlformats.org/drawingml/2006/main" name="Bullets">
  <a:themeElements>
    <a:clrScheme name="Custom 1">
      <a:dk1>
        <a:sysClr val="windowText" lastClr="000000"/>
      </a:dk1>
      <a:lt1>
        <a:sysClr val="window" lastClr="FFFFFF"/>
      </a:lt1>
      <a:dk2>
        <a:srgbClr val="0E4063"/>
      </a:dk2>
      <a:lt2>
        <a:srgbClr val="00BDDC"/>
      </a:lt2>
      <a:accent1>
        <a:srgbClr val="A7E078"/>
      </a:accent1>
      <a:accent2>
        <a:srgbClr val="8FD9FB"/>
      </a:accent2>
      <a:accent3>
        <a:srgbClr val="A7E078"/>
      </a:accent3>
      <a:accent4>
        <a:srgbClr val="EB6615"/>
      </a:accent4>
      <a:accent5>
        <a:srgbClr val="1B81C7"/>
      </a:accent5>
      <a:accent6>
        <a:srgbClr val="084083"/>
      </a:accent6>
      <a:hlink>
        <a:srgbClr val="1398A6"/>
      </a:hlink>
      <a:folHlink>
        <a:srgbClr val="B821AD"/>
      </a:folHlink>
    </a:clrScheme>
    <a:fontScheme name="Segoe">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SE_CORP17_Template_16x9_wide screen_with slide numbers.pptx" id="{FF8A2D22-DD70-41D8-B48A-FC6601C27755}" vid="{BF1CDABF-0FEB-438E-AE68-F4ECBE0A14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BD13875DE3CC498378DA1A8600A4A1" ma:contentTypeVersion="13" ma:contentTypeDescription="Create a new document." ma:contentTypeScope="" ma:versionID="c3da2bf7a5bf33412f70ff57e3a34936">
  <xsd:schema xmlns:xsd="http://www.w3.org/2001/XMLSchema" xmlns:xs="http://www.w3.org/2001/XMLSchema" xmlns:p="http://schemas.microsoft.com/office/2006/metadata/properties" xmlns:ns2="765566d0-3094-4311-aecb-390b1d9b8fad" xmlns:ns3="1a63bf82-e28e-45a0-8767-d7226d54d65a" targetNamespace="http://schemas.microsoft.com/office/2006/metadata/properties" ma:root="true" ma:fieldsID="5183f4caba325d764a7c91b78fedccfc" ns2:_="" ns3:_="">
    <xsd:import namespace="765566d0-3094-4311-aecb-390b1d9b8fad"/>
    <xsd:import namespace="1a63bf82-e28e-45a0-8767-d7226d54d6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5566d0-3094-4311-aecb-390b1d9b8f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a63bf82-e28e-45a0-8767-d7226d54d6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6F8887-490A-421C-A207-E8D3606E244F}">
  <ds:schemaRefs>
    <ds:schemaRef ds:uri="http://purl.org/dc/dcmitype/"/>
    <ds:schemaRef ds:uri="http://schemas.microsoft.com/office/2006/documentManagement/types"/>
    <ds:schemaRef ds:uri="1a63bf82-e28e-45a0-8767-d7226d54d65a"/>
    <ds:schemaRef ds:uri="http://schemas.microsoft.com/office/infopath/2007/PartnerControls"/>
    <ds:schemaRef ds:uri="http://purl.org/dc/terms/"/>
    <ds:schemaRef ds:uri="http://schemas.openxmlformats.org/package/2006/metadata/core-properties"/>
    <ds:schemaRef ds:uri="765566d0-3094-4311-aecb-390b1d9b8fad"/>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6F8F439E-5D8E-4F5D-A91B-B64D5D144C45}">
  <ds:schemaRefs>
    <ds:schemaRef ds:uri="http://schemas.microsoft.com/sharepoint/v3/contenttype/forms"/>
  </ds:schemaRefs>
</ds:datastoreItem>
</file>

<file path=customXml/itemProps3.xml><?xml version="1.0" encoding="utf-8"?>
<ds:datastoreItem xmlns:ds="http://schemas.openxmlformats.org/officeDocument/2006/customXml" ds:itemID="{7CAD987F-A979-4583-9749-97E605E4E223}">
  <ds:schemaRefs>
    <ds:schemaRef ds:uri="1a63bf82-e28e-45a0-8767-d7226d54d65a"/>
    <ds:schemaRef ds:uri="765566d0-3094-4311-aecb-390b1d9b8f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5913</TotalTime>
  <Words>1502</Words>
  <Application>Microsoft Office PowerPoint</Application>
  <PresentationFormat>On-screen Show (16:9)</PresentationFormat>
  <Paragraphs>184</Paragraphs>
  <Slides>28</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Lucida Grande</vt:lpstr>
      <vt:lpstr>Segoe UI</vt:lpstr>
      <vt:lpstr>Segoe UI Black</vt:lpstr>
      <vt:lpstr>Segoe UI Semibold</vt:lpstr>
      <vt:lpstr>Times New Roman</vt:lpstr>
      <vt:lpstr>Wingdings</vt:lpstr>
      <vt:lpstr>Bullets</vt:lpstr>
      <vt:lpstr>PowerPoint Presentation</vt:lpstr>
      <vt:lpstr>PowerPoint Presentation</vt:lpstr>
      <vt:lpstr>Breaking it down</vt:lpstr>
      <vt:lpstr>Mark your calendars</vt:lpstr>
      <vt:lpstr>The 2026 Circle of Excellence Program</vt:lpstr>
      <vt:lpstr>The 2026 Circle of Excellence Program continued..</vt:lpstr>
      <vt:lpstr>What to expect</vt:lpstr>
      <vt:lpstr>What to expect: Time commitment</vt:lpstr>
      <vt:lpstr>What to expect: Time commitment</vt:lpstr>
      <vt:lpstr>2. Review and Score Entries</vt:lpstr>
      <vt:lpstr>About OpenWater</vt:lpstr>
      <vt:lpstr>It will look like this</vt:lpstr>
      <vt:lpstr>You will only see entries assigned to you</vt:lpstr>
      <vt:lpstr>Access the entries</vt:lpstr>
      <vt:lpstr> Score each entry</vt:lpstr>
      <vt:lpstr> Comment on each entry</vt:lpstr>
      <vt:lpstr>3. Winner Selection</vt:lpstr>
      <vt:lpstr>Panel discussions</vt:lpstr>
      <vt:lpstr>Recognition levels</vt:lpstr>
      <vt:lpstr>Resources &amp; Next Steps</vt:lpstr>
      <vt:lpstr>Guidance re: Conflicts of Interest</vt:lpstr>
      <vt:lpstr>Don’t let this happen to you</vt:lpstr>
      <vt:lpstr>Tips, Tricks and Don’t Forgets</vt:lpstr>
      <vt:lpstr>Next Steps</vt:lpstr>
      <vt:lpstr>We are eager to help</vt:lpstr>
      <vt:lpstr>Thank you!</vt:lpstr>
      <vt:lpstr>PowerPoint Presentation</vt:lpstr>
      <vt:lpstr>PowerPoint Presentation</vt:lpstr>
    </vt:vector>
  </TitlesOfParts>
  <Company>BAV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Asia Costen</dc:creator>
  <cp:lastModifiedBy>Christopher Aguirre</cp:lastModifiedBy>
  <cp:revision>6</cp:revision>
  <cp:lastPrinted>2022-02-07T18:11:38Z</cp:lastPrinted>
  <dcterms:created xsi:type="dcterms:W3CDTF">2020-07-21T18:28:53Z</dcterms:created>
  <dcterms:modified xsi:type="dcterms:W3CDTF">2026-03-12T22:53:34Z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0x01010088BD13875DE3CC498378DA1A8600A4A1</vt:lpwstr>
  </property>
  <property fmtid="{D5CDD505-2E9C-101B-9397-08002B2CF9AE}" pid="3" name="Order">
    <vt:r8>1050100</vt:r8>
  </property>
</Properties>
</file>