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notesMasterIdLst>
    <p:notesMasterId r:id="rId49"/>
  </p:notesMasterIdLst>
  <p:handoutMasterIdLst>
    <p:handoutMasterId r:id="rId50"/>
  </p:handoutMasterIdLst>
  <p:sldIdLst>
    <p:sldId id="388" r:id="rId5"/>
    <p:sldId id="289" r:id="rId6"/>
    <p:sldId id="313" r:id="rId7"/>
    <p:sldId id="337" r:id="rId8"/>
    <p:sldId id="335" r:id="rId9"/>
    <p:sldId id="326" r:id="rId10"/>
    <p:sldId id="311" r:id="rId11"/>
    <p:sldId id="409" r:id="rId12"/>
    <p:sldId id="282" r:id="rId13"/>
    <p:sldId id="297" r:id="rId14"/>
    <p:sldId id="339" r:id="rId15"/>
    <p:sldId id="404" r:id="rId16"/>
    <p:sldId id="389" r:id="rId17"/>
    <p:sldId id="403" r:id="rId18"/>
    <p:sldId id="401" r:id="rId19"/>
    <p:sldId id="396" r:id="rId20"/>
    <p:sldId id="397" r:id="rId21"/>
    <p:sldId id="398" r:id="rId22"/>
    <p:sldId id="400" r:id="rId23"/>
    <p:sldId id="405" r:id="rId24"/>
    <p:sldId id="399" r:id="rId25"/>
    <p:sldId id="367" r:id="rId26"/>
    <p:sldId id="370" r:id="rId27"/>
    <p:sldId id="327" r:id="rId28"/>
    <p:sldId id="373" r:id="rId29"/>
    <p:sldId id="365" r:id="rId30"/>
    <p:sldId id="325" r:id="rId31"/>
    <p:sldId id="376" r:id="rId32"/>
    <p:sldId id="372" r:id="rId33"/>
    <p:sldId id="406" r:id="rId34"/>
    <p:sldId id="298" r:id="rId35"/>
    <p:sldId id="303" r:id="rId36"/>
    <p:sldId id="391" r:id="rId37"/>
    <p:sldId id="394" r:id="rId38"/>
    <p:sldId id="363" r:id="rId39"/>
    <p:sldId id="332" r:id="rId40"/>
    <p:sldId id="366" r:id="rId41"/>
    <p:sldId id="340" r:id="rId42"/>
    <p:sldId id="379" r:id="rId43"/>
    <p:sldId id="368" r:id="rId44"/>
    <p:sldId id="390" r:id="rId45"/>
    <p:sldId id="336" r:id="rId46"/>
    <p:sldId id="393" r:id="rId47"/>
    <p:sldId id="387" r:id="rId48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972">
          <p15:clr>
            <a:srgbClr val="A4A3A4"/>
          </p15:clr>
        </p15:guide>
        <p15:guide id="3" orient="horz" pos="565">
          <p15:clr>
            <a:srgbClr val="A4A3A4"/>
          </p15:clr>
        </p15:guide>
        <p15:guide id="4" pos="2887">
          <p15:clr>
            <a:srgbClr val="A4A3A4"/>
          </p15:clr>
        </p15:guide>
        <p15:guide id="5" pos="349">
          <p15:clr>
            <a:srgbClr val="A4A3A4"/>
          </p15:clr>
        </p15:guide>
        <p15:guide id="6" pos="5482">
          <p15:clr>
            <a:srgbClr val="A4A3A4"/>
          </p15:clr>
        </p15:guide>
        <p15:guide id="7" pos="2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A84"/>
    <a:srgbClr val="E7A614"/>
    <a:srgbClr val="1B394B"/>
    <a:srgbClr val="CDE1E4"/>
    <a:srgbClr val="FAB60C"/>
    <a:srgbClr val="FCBC09"/>
    <a:srgbClr val="E4E917"/>
    <a:srgbClr val="EAEE50"/>
    <a:srgbClr val="1687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8CE67E-C341-4E47-841D-DEB7800058C7}" v="5" dt="2024-03-25T13:43:37.737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5366" autoAdjust="0"/>
  </p:normalViewPr>
  <p:slideViewPr>
    <p:cSldViewPr snapToGrid="0">
      <p:cViewPr>
        <p:scale>
          <a:sx n="88" d="100"/>
          <a:sy n="88" d="100"/>
        </p:scale>
        <p:origin x="636" y="52"/>
      </p:cViewPr>
      <p:guideLst>
        <p:guide orient="horz" pos="1620"/>
        <p:guide orient="horz" pos="2972"/>
        <p:guide orient="horz" pos="565"/>
        <p:guide pos="2887"/>
        <p:guide pos="349"/>
        <p:guide pos="5482"/>
        <p:guide pos="2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604" y="4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Aguirre" userId="0269ee26-bb81-43cb-91f4-ec14bc771f52" providerId="ADAL" clId="{D38CE67E-C341-4E47-841D-DEB7800058C7}"/>
    <pc:docChg chg="undo custSel delSld modSld sldOrd">
      <pc:chgData name="Christopher Aguirre" userId="0269ee26-bb81-43cb-91f4-ec14bc771f52" providerId="ADAL" clId="{D38CE67E-C341-4E47-841D-DEB7800058C7}" dt="2024-03-25T14:29:47.351" v="590" actId="20577"/>
      <pc:docMkLst>
        <pc:docMk/>
      </pc:docMkLst>
      <pc:sldChg chg="ord">
        <pc:chgData name="Christopher Aguirre" userId="0269ee26-bb81-43cb-91f4-ec14bc771f52" providerId="ADAL" clId="{D38CE67E-C341-4E47-841D-DEB7800058C7}" dt="2024-03-25T13:28:29.545" v="61"/>
        <pc:sldMkLst>
          <pc:docMk/>
          <pc:sldMk cId="3196558024" sldId="289"/>
        </pc:sldMkLst>
      </pc:sldChg>
      <pc:sldChg chg="del">
        <pc:chgData name="Christopher Aguirre" userId="0269ee26-bb81-43cb-91f4-ec14bc771f52" providerId="ADAL" clId="{D38CE67E-C341-4E47-841D-DEB7800058C7}" dt="2024-03-25T13:27:50.619" v="59" actId="2696"/>
        <pc:sldMkLst>
          <pc:docMk/>
          <pc:sldMk cId="717832505" sldId="293"/>
        </pc:sldMkLst>
      </pc:sldChg>
      <pc:sldChg chg="modSp mod">
        <pc:chgData name="Christopher Aguirre" userId="0269ee26-bb81-43cb-91f4-ec14bc771f52" providerId="ADAL" clId="{D38CE67E-C341-4E47-841D-DEB7800058C7}" dt="2024-03-25T13:30:29.032" v="86" actId="20577"/>
        <pc:sldMkLst>
          <pc:docMk/>
          <pc:sldMk cId="2418152784" sldId="297"/>
        </pc:sldMkLst>
        <pc:spChg chg="mod">
          <ac:chgData name="Christopher Aguirre" userId="0269ee26-bb81-43cb-91f4-ec14bc771f52" providerId="ADAL" clId="{D38CE67E-C341-4E47-841D-DEB7800058C7}" dt="2024-03-25T13:30:29.032" v="86" actId="20577"/>
          <ac:spMkLst>
            <pc:docMk/>
            <pc:sldMk cId="2418152784" sldId="297"/>
            <ac:spMk id="3" creationId="{00000000-0000-0000-0000-000000000000}"/>
          </ac:spMkLst>
        </pc:spChg>
      </pc:sldChg>
      <pc:sldChg chg="modSp mod">
        <pc:chgData name="Christopher Aguirre" userId="0269ee26-bb81-43cb-91f4-ec14bc771f52" providerId="ADAL" clId="{D38CE67E-C341-4E47-841D-DEB7800058C7}" dt="2024-03-25T13:44:24.203" v="539" actId="20577"/>
        <pc:sldMkLst>
          <pc:docMk/>
          <pc:sldMk cId="660060283" sldId="303"/>
        </pc:sldMkLst>
        <pc:spChg chg="mod">
          <ac:chgData name="Christopher Aguirre" userId="0269ee26-bb81-43cb-91f4-ec14bc771f52" providerId="ADAL" clId="{D38CE67E-C341-4E47-841D-DEB7800058C7}" dt="2024-03-25T13:44:24.203" v="539" actId="20577"/>
          <ac:spMkLst>
            <pc:docMk/>
            <pc:sldMk cId="660060283" sldId="303"/>
            <ac:spMk id="3" creationId="{00000000-0000-0000-0000-000000000000}"/>
          </ac:spMkLst>
        </pc:spChg>
      </pc:sldChg>
      <pc:sldChg chg="modSp mod">
        <pc:chgData name="Christopher Aguirre" userId="0269ee26-bb81-43cb-91f4-ec14bc771f52" providerId="ADAL" clId="{D38CE67E-C341-4E47-841D-DEB7800058C7}" dt="2024-03-25T14:24:22.350" v="573" actId="207"/>
        <pc:sldMkLst>
          <pc:docMk/>
          <pc:sldMk cId="3442587822" sldId="311"/>
        </pc:sldMkLst>
        <pc:spChg chg="mod">
          <ac:chgData name="Christopher Aguirre" userId="0269ee26-bb81-43cb-91f4-ec14bc771f52" providerId="ADAL" clId="{D38CE67E-C341-4E47-841D-DEB7800058C7}" dt="2024-03-25T14:24:22.350" v="573" actId="207"/>
          <ac:spMkLst>
            <pc:docMk/>
            <pc:sldMk cId="3442587822" sldId="311"/>
            <ac:spMk id="2" creationId="{00000000-0000-0000-0000-000000000000}"/>
          </ac:spMkLst>
        </pc:spChg>
        <pc:spChg chg="mod">
          <ac:chgData name="Christopher Aguirre" userId="0269ee26-bb81-43cb-91f4-ec14bc771f52" providerId="ADAL" clId="{D38CE67E-C341-4E47-841D-DEB7800058C7}" dt="2024-03-25T14:24:10.947" v="572" actId="1076"/>
          <ac:spMkLst>
            <pc:docMk/>
            <pc:sldMk cId="3442587822" sldId="311"/>
            <ac:spMk id="4" creationId="{25450167-2F33-4250-BA9E-F6455FC11796}"/>
          </ac:spMkLst>
        </pc:spChg>
      </pc:sldChg>
      <pc:sldChg chg="modSp mod">
        <pc:chgData name="Christopher Aguirre" userId="0269ee26-bb81-43cb-91f4-ec14bc771f52" providerId="ADAL" clId="{D38CE67E-C341-4E47-841D-DEB7800058C7}" dt="2024-03-25T13:10:37.901" v="54" actId="20577"/>
        <pc:sldMkLst>
          <pc:docMk/>
          <pc:sldMk cId="4265108200" sldId="313"/>
        </pc:sldMkLst>
        <pc:spChg chg="mod">
          <ac:chgData name="Christopher Aguirre" userId="0269ee26-bb81-43cb-91f4-ec14bc771f52" providerId="ADAL" clId="{D38CE67E-C341-4E47-841D-DEB7800058C7}" dt="2024-03-25T13:10:37.901" v="54" actId="20577"/>
          <ac:spMkLst>
            <pc:docMk/>
            <pc:sldMk cId="4265108200" sldId="313"/>
            <ac:spMk id="7" creationId="{9CB22264-D6EF-45E7-BF05-05D374FE5DC3}"/>
          </ac:spMkLst>
        </pc:spChg>
      </pc:sldChg>
      <pc:sldChg chg="modSp mod">
        <pc:chgData name="Christopher Aguirre" userId="0269ee26-bb81-43cb-91f4-ec14bc771f52" providerId="ADAL" clId="{D38CE67E-C341-4E47-841D-DEB7800058C7}" dt="2024-03-25T14:23:08.269" v="561" actId="1076"/>
        <pc:sldMkLst>
          <pc:docMk/>
          <pc:sldMk cId="2415083684" sldId="326"/>
        </pc:sldMkLst>
        <pc:spChg chg="mod">
          <ac:chgData name="Christopher Aguirre" userId="0269ee26-bb81-43cb-91f4-ec14bc771f52" providerId="ADAL" clId="{D38CE67E-C341-4E47-841D-DEB7800058C7}" dt="2024-03-25T14:23:01.015" v="560" actId="207"/>
          <ac:spMkLst>
            <pc:docMk/>
            <pc:sldMk cId="2415083684" sldId="326"/>
            <ac:spMk id="2" creationId="{00000000-0000-0000-0000-000000000000}"/>
          </ac:spMkLst>
        </pc:spChg>
        <pc:spChg chg="mod">
          <ac:chgData name="Christopher Aguirre" userId="0269ee26-bb81-43cb-91f4-ec14bc771f52" providerId="ADAL" clId="{D38CE67E-C341-4E47-841D-DEB7800058C7}" dt="2024-03-25T14:22:51.195" v="559" actId="1076"/>
          <ac:spMkLst>
            <pc:docMk/>
            <pc:sldMk cId="2415083684" sldId="326"/>
            <ac:spMk id="4" creationId="{00E18221-849F-44DD-A91D-E141C14257AF}"/>
          </ac:spMkLst>
        </pc:spChg>
        <pc:picChg chg="mod">
          <ac:chgData name="Christopher Aguirre" userId="0269ee26-bb81-43cb-91f4-ec14bc771f52" providerId="ADAL" clId="{D38CE67E-C341-4E47-841D-DEB7800058C7}" dt="2024-03-25T14:23:08.269" v="561" actId="1076"/>
          <ac:picMkLst>
            <pc:docMk/>
            <pc:sldMk cId="2415083684" sldId="326"/>
            <ac:picMk id="5" creationId="{668BC593-75AA-42CD-9558-FB5680F52571}"/>
          </ac:picMkLst>
        </pc:picChg>
      </pc:sldChg>
      <pc:sldChg chg="modSp mod">
        <pc:chgData name="Christopher Aguirre" userId="0269ee26-bb81-43cb-91f4-ec14bc771f52" providerId="ADAL" clId="{D38CE67E-C341-4E47-841D-DEB7800058C7}" dt="2024-03-25T14:23:20.991" v="563" actId="207"/>
        <pc:sldMkLst>
          <pc:docMk/>
          <pc:sldMk cId="3728958763" sldId="335"/>
        </pc:sldMkLst>
        <pc:spChg chg="mod">
          <ac:chgData name="Christopher Aguirre" userId="0269ee26-bb81-43cb-91f4-ec14bc771f52" providerId="ADAL" clId="{D38CE67E-C341-4E47-841D-DEB7800058C7}" dt="2024-03-25T14:23:20.991" v="563" actId="207"/>
          <ac:spMkLst>
            <pc:docMk/>
            <pc:sldMk cId="3728958763" sldId="335"/>
            <ac:spMk id="2" creationId="{00000000-0000-0000-0000-000000000000}"/>
          </ac:spMkLst>
        </pc:spChg>
        <pc:picChg chg="mod">
          <ac:chgData name="Christopher Aguirre" userId="0269ee26-bb81-43cb-91f4-ec14bc771f52" providerId="ADAL" clId="{D38CE67E-C341-4E47-841D-DEB7800058C7}" dt="2024-03-25T14:23:17.810" v="562" actId="1076"/>
          <ac:picMkLst>
            <pc:docMk/>
            <pc:sldMk cId="3728958763" sldId="335"/>
            <ac:picMk id="4" creationId="{DA4E9883-06F0-4819-B793-53231350928E}"/>
          </ac:picMkLst>
        </pc:picChg>
      </pc:sldChg>
      <pc:sldChg chg="modSp mod">
        <pc:chgData name="Christopher Aguirre" userId="0269ee26-bb81-43cb-91f4-ec14bc771f52" providerId="ADAL" clId="{D38CE67E-C341-4E47-841D-DEB7800058C7}" dt="2024-03-25T14:23:55.801" v="571" actId="1076"/>
        <pc:sldMkLst>
          <pc:docMk/>
          <pc:sldMk cId="3810004121" sldId="337"/>
        </pc:sldMkLst>
        <pc:spChg chg="mod">
          <ac:chgData name="Christopher Aguirre" userId="0269ee26-bb81-43cb-91f4-ec14bc771f52" providerId="ADAL" clId="{D38CE67E-C341-4E47-841D-DEB7800058C7}" dt="2024-03-25T14:23:27.730" v="564" actId="207"/>
          <ac:spMkLst>
            <pc:docMk/>
            <pc:sldMk cId="3810004121" sldId="337"/>
            <ac:spMk id="2" creationId="{00000000-0000-0000-0000-000000000000}"/>
          </ac:spMkLst>
        </pc:spChg>
        <pc:spChg chg="mod">
          <ac:chgData name="Christopher Aguirre" userId="0269ee26-bb81-43cb-91f4-ec14bc771f52" providerId="ADAL" clId="{D38CE67E-C341-4E47-841D-DEB7800058C7}" dt="2024-03-25T14:23:55.801" v="571" actId="1076"/>
          <ac:spMkLst>
            <pc:docMk/>
            <pc:sldMk cId="3810004121" sldId="337"/>
            <ac:spMk id="12" creationId="{83091E24-4418-47F0-BEE1-5A8837C42203}"/>
          </ac:spMkLst>
        </pc:spChg>
        <pc:picChg chg="mod">
          <ac:chgData name="Christopher Aguirre" userId="0269ee26-bb81-43cb-91f4-ec14bc771f52" providerId="ADAL" clId="{D38CE67E-C341-4E47-841D-DEB7800058C7}" dt="2024-03-25T14:23:34.484" v="565" actId="1076"/>
          <ac:picMkLst>
            <pc:docMk/>
            <pc:sldMk cId="3810004121" sldId="337"/>
            <ac:picMk id="5" creationId="{3703BA4E-BDD5-4B10-845F-00F0E52C570E}"/>
          </ac:picMkLst>
        </pc:picChg>
        <pc:picChg chg="mod">
          <ac:chgData name="Christopher Aguirre" userId="0269ee26-bb81-43cb-91f4-ec14bc771f52" providerId="ADAL" clId="{D38CE67E-C341-4E47-841D-DEB7800058C7}" dt="2024-03-25T14:23:37.093" v="566" actId="1076"/>
          <ac:picMkLst>
            <pc:docMk/>
            <pc:sldMk cId="3810004121" sldId="337"/>
            <ac:picMk id="6" creationId="{373EEEEF-A632-4042-9FCD-3DA1FBA3DF7D}"/>
          </ac:picMkLst>
        </pc:picChg>
        <pc:picChg chg="mod">
          <ac:chgData name="Christopher Aguirre" userId="0269ee26-bb81-43cb-91f4-ec14bc771f52" providerId="ADAL" clId="{D38CE67E-C341-4E47-841D-DEB7800058C7}" dt="2024-03-25T14:23:38.943" v="567" actId="1076"/>
          <ac:picMkLst>
            <pc:docMk/>
            <pc:sldMk cId="3810004121" sldId="337"/>
            <ac:picMk id="11" creationId="{D7E71B35-4611-499E-A0BA-AC104E190186}"/>
          </ac:picMkLst>
        </pc:picChg>
        <pc:cxnChg chg="mod">
          <ac:chgData name="Christopher Aguirre" userId="0269ee26-bb81-43cb-91f4-ec14bc771f52" providerId="ADAL" clId="{D38CE67E-C341-4E47-841D-DEB7800058C7}" dt="2024-03-25T14:23:49.153" v="570" actId="1076"/>
          <ac:cxnSpMkLst>
            <pc:docMk/>
            <pc:sldMk cId="3810004121" sldId="337"/>
            <ac:cxnSpMk id="8" creationId="{03AA1EE2-E5CC-463A-9A75-A08FA89D6767}"/>
          </ac:cxnSpMkLst>
        </pc:cxnChg>
        <pc:cxnChg chg="mod">
          <ac:chgData name="Christopher Aguirre" userId="0269ee26-bb81-43cb-91f4-ec14bc771f52" providerId="ADAL" clId="{D38CE67E-C341-4E47-841D-DEB7800058C7}" dt="2024-03-25T14:23:41.277" v="568" actId="1076"/>
          <ac:cxnSpMkLst>
            <pc:docMk/>
            <pc:sldMk cId="3810004121" sldId="337"/>
            <ac:cxnSpMk id="13" creationId="{DFBACBD6-5B05-4D23-A642-5D09F55113A5}"/>
          </ac:cxnSpMkLst>
        </pc:cxnChg>
      </pc:sldChg>
      <pc:sldChg chg="del">
        <pc:chgData name="Christopher Aguirre" userId="0269ee26-bb81-43cb-91f4-ec14bc771f52" providerId="ADAL" clId="{D38CE67E-C341-4E47-841D-DEB7800058C7}" dt="2024-03-25T13:27:42.691" v="58" actId="2696"/>
        <pc:sldMkLst>
          <pc:docMk/>
          <pc:sldMk cId="1292642952" sldId="338"/>
        </pc:sldMkLst>
      </pc:sldChg>
      <pc:sldChg chg="modSp mod">
        <pc:chgData name="Christopher Aguirre" userId="0269ee26-bb81-43cb-91f4-ec14bc771f52" providerId="ADAL" clId="{D38CE67E-C341-4E47-841D-DEB7800058C7}" dt="2024-03-25T13:30:44.249" v="87" actId="20577"/>
        <pc:sldMkLst>
          <pc:docMk/>
          <pc:sldMk cId="3600996330" sldId="339"/>
        </pc:sldMkLst>
        <pc:spChg chg="mod">
          <ac:chgData name="Christopher Aguirre" userId="0269ee26-bb81-43cb-91f4-ec14bc771f52" providerId="ADAL" clId="{D38CE67E-C341-4E47-841D-DEB7800058C7}" dt="2024-03-25T13:30:44.249" v="87" actId="20577"/>
          <ac:spMkLst>
            <pc:docMk/>
            <pc:sldMk cId="3600996330" sldId="339"/>
            <ac:spMk id="3" creationId="{00000000-0000-0000-0000-000000000000}"/>
          </ac:spMkLst>
        </pc:spChg>
      </pc:sldChg>
      <pc:sldChg chg="modSp mod">
        <pc:chgData name="Christopher Aguirre" userId="0269ee26-bb81-43cb-91f4-ec14bc771f52" providerId="ADAL" clId="{D38CE67E-C341-4E47-841D-DEB7800058C7}" dt="2024-03-25T13:42:00.678" v="322" actId="20577"/>
        <pc:sldMkLst>
          <pc:docMk/>
          <pc:sldMk cId="3795733198" sldId="365"/>
        </pc:sldMkLst>
        <pc:spChg chg="mod">
          <ac:chgData name="Christopher Aguirre" userId="0269ee26-bb81-43cb-91f4-ec14bc771f52" providerId="ADAL" clId="{D38CE67E-C341-4E47-841D-DEB7800058C7}" dt="2024-03-25T13:42:00.678" v="322" actId="20577"/>
          <ac:spMkLst>
            <pc:docMk/>
            <pc:sldMk cId="3795733198" sldId="365"/>
            <ac:spMk id="3" creationId="{C34DDA37-6E0E-45FC-8AE7-B3CC4C75DA8F}"/>
          </ac:spMkLst>
        </pc:spChg>
      </pc:sldChg>
      <pc:sldChg chg="modSp mod">
        <pc:chgData name="Christopher Aguirre" userId="0269ee26-bb81-43cb-91f4-ec14bc771f52" providerId="ADAL" clId="{D38CE67E-C341-4E47-841D-DEB7800058C7}" dt="2024-03-25T13:44:58.394" v="558" actId="20577"/>
        <pc:sldMkLst>
          <pc:docMk/>
          <pc:sldMk cId="2400207048" sldId="366"/>
        </pc:sldMkLst>
        <pc:spChg chg="mod">
          <ac:chgData name="Christopher Aguirre" userId="0269ee26-bb81-43cb-91f4-ec14bc771f52" providerId="ADAL" clId="{D38CE67E-C341-4E47-841D-DEB7800058C7}" dt="2024-03-25T13:44:58.394" v="558" actId="20577"/>
          <ac:spMkLst>
            <pc:docMk/>
            <pc:sldMk cId="2400207048" sldId="366"/>
            <ac:spMk id="15" creationId="{194FB987-EF55-4969-91E1-C681DA9551AE}"/>
          </ac:spMkLst>
        </pc:spChg>
      </pc:sldChg>
      <pc:sldChg chg="modSp mod">
        <pc:chgData name="Christopher Aguirre" userId="0269ee26-bb81-43cb-91f4-ec14bc771f52" providerId="ADAL" clId="{D38CE67E-C341-4E47-841D-DEB7800058C7}" dt="2024-03-25T13:41:44.791" v="314" actId="20577"/>
        <pc:sldMkLst>
          <pc:docMk/>
          <pc:sldMk cId="200679134" sldId="373"/>
        </pc:sldMkLst>
        <pc:spChg chg="mod">
          <ac:chgData name="Christopher Aguirre" userId="0269ee26-bb81-43cb-91f4-ec14bc771f52" providerId="ADAL" clId="{D38CE67E-C341-4E47-841D-DEB7800058C7}" dt="2024-03-25T13:41:44.791" v="314" actId="20577"/>
          <ac:spMkLst>
            <pc:docMk/>
            <pc:sldMk cId="200679134" sldId="373"/>
            <ac:spMk id="7" creationId="{947E14A3-D358-43D8-BE01-933C08ED8961}"/>
          </ac:spMkLst>
        </pc:spChg>
      </pc:sldChg>
      <pc:sldChg chg="modSp mod">
        <pc:chgData name="Christopher Aguirre" userId="0269ee26-bb81-43cb-91f4-ec14bc771f52" providerId="ADAL" clId="{D38CE67E-C341-4E47-841D-DEB7800058C7}" dt="2024-03-25T14:29:47.351" v="590" actId="20577"/>
        <pc:sldMkLst>
          <pc:docMk/>
          <pc:sldMk cId="1765750596" sldId="376"/>
        </pc:sldMkLst>
        <pc:spChg chg="mod">
          <ac:chgData name="Christopher Aguirre" userId="0269ee26-bb81-43cb-91f4-ec14bc771f52" providerId="ADAL" clId="{D38CE67E-C341-4E47-841D-DEB7800058C7}" dt="2024-03-25T14:29:47.351" v="590" actId="20577"/>
          <ac:spMkLst>
            <pc:docMk/>
            <pc:sldMk cId="1765750596" sldId="376"/>
            <ac:spMk id="6" creationId="{8CA0ADA2-D867-4B8C-83AF-08DF256B1AEB}"/>
          </ac:spMkLst>
        </pc:spChg>
      </pc:sldChg>
      <pc:sldChg chg="modSp mod">
        <pc:chgData name="Christopher Aguirre" userId="0269ee26-bb81-43cb-91f4-ec14bc771f52" providerId="ADAL" clId="{D38CE67E-C341-4E47-841D-DEB7800058C7}" dt="2024-03-25T13:07:51.139" v="47" actId="20577"/>
        <pc:sldMkLst>
          <pc:docMk/>
          <pc:sldMk cId="2739240208" sldId="388"/>
        </pc:sldMkLst>
        <pc:spChg chg="mod">
          <ac:chgData name="Christopher Aguirre" userId="0269ee26-bb81-43cb-91f4-ec14bc771f52" providerId="ADAL" clId="{D38CE67E-C341-4E47-841D-DEB7800058C7}" dt="2024-03-25T13:07:51.139" v="47" actId="20577"/>
          <ac:spMkLst>
            <pc:docMk/>
            <pc:sldMk cId="2739240208" sldId="388"/>
            <ac:spMk id="15" creationId="{2093CC35-1603-4C22-9B8C-DDB71C51DB5E}"/>
          </ac:spMkLst>
        </pc:spChg>
      </pc:sldChg>
      <pc:sldChg chg="modSp mod">
        <pc:chgData name="Christopher Aguirre" userId="0269ee26-bb81-43cb-91f4-ec14bc771f52" providerId="ADAL" clId="{D38CE67E-C341-4E47-841D-DEB7800058C7}" dt="2024-03-25T13:30:58.977" v="95" actId="20577"/>
        <pc:sldMkLst>
          <pc:docMk/>
          <pc:sldMk cId="746041217" sldId="389"/>
        </pc:sldMkLst>
        <pc:spChg chg="mod">
          <ac:chgData name="Christopher Aguirre" userId="0269ee26-bb81-43cb-91f4-ec14bc771f52" providerId="ADAL" clId="{D38CE67E-C341-4E47-841D-DEB7800058C7}" dt="2024-03-25T13:30:58.977" v="95" actId="20577"/>
          <ac:spMkLst>
            <pc:docMk/>
            <pc:sldMk cId="746041217" sldId="389"/>
            <ac:spMk id="3" creationId="{F25B0026-0F48-4FD2-8402-EB0C01D3E87B}"/>
          </ac:spMkLst>
        </pc:spChg>
      </pc:sldChg>
      <pc:sldChg chg="modSp mod">
        <pc:chgData name="Christopher Aguirre" userId="0269ee26-bb81-43cb-91f4-ec14bc771f52" providerId="ADAL" clId="{D38CE67E-C341-4E47-841D-DEB7800058C7}" dt="2024-03-25T13:44:34.430" v="554" actId="20577"/>
        <pc:sldMkLst>
          <pc:docMk/>
          <pc:sldMk cId="1363955911" sldId="391"/>
        </pc:sldMkLst>
        <pc:spChg chg="mod">
          <ac:chgData name="Christopher Aguirre" userId="0269ee26-bb81-43cb-91f4-ec14bc771f52" providerId="ADAL" clId="{D38CE67E-C341-4E47-841D-DEB7800058C7}" dt="2024-03-25T13:44:34.430" v="554" actId="20577"/>
          <ac:spMkLst>
            <pc:docMk/>
            <pc:sldMk cId="1363955911" sldId="391"/>
            <ac:spMk id="3" creationId="{FBB89C52-0A3B-4893-89BE-758CDE2BDB1A}"/>
          </ac:spMkLst>
        </pc:spChg>
      </pc:sldChg>
      <pc:sldChg chg="modSp mod">
        <pc:chgData name="Christopher Aguirre" userId="0269ee26-bb81-43cb-91f4-ec14bc771f52" providerId="ADAL" clId="{D38CE67E-C341-4E47-841D-DEB7800058C7}" dt="2024-03-25T13:38:09.890" v="115" actId="20577"/>
        <pc:sldMkLst>
          <pc:docMk/>
          <pc:sldMk cId="4134311794" sldId="398"/>
        </pc:sldMkLst>
        <pc:spChg chg="mod">
          <ac:chgData name="Christopher Aguirre" userId="0269ee26-bb81-43cb-91f4-ec14bc771f52" providerId="ADAL" clId="{D38CE67E-C341-4E47-841D-DEB7800058C7}" dt="2024-03-25T13:38:09.890" v="115" actId="20577"/>
          <ac:spMkLst>
            <pc:docMk/>
            <pc:sldMk cId="4134311794" sldId="398"/>
            <ac:spMk id="9" creationId="{73387FD0-19E7-4F2C-9F1E-8FDEF281FCC8}"/>
          </ac:spMkLst>
        </pc:spChg>
      </pc:sldChg>
      <pc:sldChg chg="modSp mod">
        <pc:chgData name="Christopher Aguirre" userId="0269ee26-bb81-43cb-91f4-ec14bc771f52" providerId="ADAL" clId="{D38CE67E-C341-4E47-841D-DEB7800058C7}" dt="2024-03-25T14:29:01.667" v="588" actId="20577"/>
        <pc:sldMkLst>
          <pc:docMk/>
          <pc:sldMk cId="2089506498" sldId="399"/>
        </pc:sldMkLst>
        <pc:spChg chg="mod">
          <ac:chgData name="Christopher Aguirre" userId="0269ee26-bb81-43cb-91f4-ec14bc771f52" providerId="ADAL" clId="{D38CE67E-C341-4E47-841D-DEB7800058C7}" dt="2024-03-25T14:29:01.667" v="588" actId="20577"/>
          <ac:spMkLst>
            <pc:docMk/>
            <pc:sldMk cId="2089506498" sldId="399"/>
            <ac:spMk id="3" creationId="{2A7EBBB7-5D1D-4330-BCD4-7C8D4F574E50}"/>
          </ac:spMkLst>
        </pc:spChg>
      </pc:sldChg>
      <pc:sldChg chg="modSp mod">
        <pc:chgData name="Christopher Aguirre" userId="0269ee26-bb81-43cb-91f4-ec14bc771f52" providerId="ADAL" clId="{D38CE67E-C341-4E47-841D-DEB7800058C7}" dt="2024-03-25T13:38:43.321" v="125" actId="20577"/>
        <pc:sldMkLst>
          <pc:docMk/>
          <pc:sldMk cId="2642384117" sldId="400"/>
        </pc:sldMkLst>
        <pc:spChg chg="mod">
          <ac:chgData name="Christopher Aguirre" userId="0269ee26-bb81-43cb-91f4-ec14bc771f52" providerId="ADAL" clId="{D38CE67E-C341-4E47-841D-DEB7800058C7}" dt="2024-03-25T13:38:43.321" v="125" actId="20577"/>
          <ac:spMkLst>
            <pc:docMk/>
            <pc:sldMk cId="2642384117" sldId="400"/>
            <ac:spMk id="3" creationId="{AB86F662-C458-42A9-B41E-7513238232B4}"/>
          </ac:spMkLst>
        </pc:spChg>
      </pc:sldChg>
      <pc:sldChg chg="modSp mod">
        <pc:chgData name="Christopher Aguirre" userId="0269ee26-bb81-43cb-91f4-ec14bc771f52" providerId="ADAL" clId="{D38CE67E-C341-4E47-841D-DEB7800058C7}" dt="2024-03-25T14:26:04.407" v="587" actId="5793"/>
        <pc:sldMkLst>
          <pc:docMk/>
          <pc:sldMk cId="1543499342" sldId="401"/>
        </pc:sldMkLst>
        <pc:spChg chg="mod">
          <ac:chgData name="Christopher Aguirre" userId="0269ee26-bb81-43cb-91f4-ec14bc771f52" providerId="ADAL" clId="{D38CE67E-C341-4E47-841D-DEB7800058C7}" dt="2024-03-25T14:26:04.407" v="587" actId="5793"/>
          <ac:spMkLst>
            <pc:docMk/>
            <pc:sldMk cId="1543499342" sldId="401"/>
            <ac:spMk id="3" creationId="{7AB06CD0-29EE-4833-9D24-62613A0BC86B}"/>
          </ac:spMkLst>
        </pc:spChg>
      </pc:sldChg>
      <pc:sldChg chg="modSp mod">
        <pc:chgData name="Christopher Aguirre" userId="0269ee26-bb81-43cb-91f4-ec14bc771f52" providerId="ADAL" clId="{D38CE67E-C341-4E47-841D-DEB7800058C7}" dt="2024-03-25T13:34:37.640" v="103" actId="20577"/>
        <pc:sldMkLst>
          <pc:docMk/>
          <pc:sldMk cId="3436134862" sldId="403"/>
        </pc:sldMkLst>
        <pc:spChg chg="mod">
          <ac:chgData name="Christopher Aguirre" userId="0269ee26-bb81-43cb-91f4-ec14bc771f52" providerId="ADAL" clId="{D38CE67E-C341-4E47-841D-DEB7800058C7}" dt="2024-03-25T13:34:37.640" v="103" actId="20577"/>
          <ac:spMkLst>
            <pc:docMk/>
            <pc:sldMk cId="3436134862" sldId="403"/>
            <ac:spMk id="5" creationId="{75DEBC70-71E8-4540-99E6-1591F77E524D}"/>
          </ac:spMkLst>
        </pc:spChg>
      </pc:sldChg>
      <pc:sldChg chg="del">
        <pc:chgData name="Christopher Aguirre" userId="0269ee26-bb81-43cb-91f4-ec14bc771f52" providerId="ADAL" clId="{D38CE67E-C341-4E47-841D-DEB7800058C7}" dt="2024-03-25T13:09:54.921" v="48" actId="2696"/>
        <pc:sldMkLst>
          <pc:docMk/>
          <pc:sldMk cId="2595002455" sldId="407"/>
        </pc:sldMkLst>
      </pc:sldChg>
      <pc:sldChg chg="del">
        <pc:chgData name="Christopher Aguirre" userId="0269ee26-bb81-43cb-91f4-ec14bc771f52" providerId="ADAL" clId="{D38CE67E-C341-4E47-841D-DEB7800058C7}" dt="2024-03-25T13:09:58.192" v="49" actId="2696"/>
        <pc:sldMkLst>
          <pc:docMk/>
          <pc:sldMk cId="3510637855" sldId="408"/>
        </pc:sldMkLst>
      </pc:sldChg>
      <pc:sldChg chg="modSp mod">
        <pc:chgData name="Christopher Aguirre" userId="0269ee26-bb81-43cb-91f4-ec14bc771f52" providerId="ADAL" clId="{D38CE67E-C341-4E47-841D-DEB7800058C7}" dt="2024-03-25T14:24:28.201" v="574" actId="207"/>
        <pc:sldMkLst>
          <pc:docMk/>
          <pc:sldMk cId="4084968428" sldId="409"/>
        </pc:sldMkLst>
        <pc:spChg chg="mod">
          <ac:chgData name="Christopher Aguirre" userId="0269ee26-bb81-43cb-91f4-ec14bc771f52" providerId="ADAL" clId="{D38CE67E-C341-4E47-841D-DEB7800058C7}" dt="2024-03-25T14:24:28.201" v="574" actId="207"/>
          <ac:spMkLst>
            <pc:docMk/>
            <pc:sldMk cId="4084968428" sldId="409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06D7916B-4C23-1E45-BACF-865790542E7F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r>
              <a:rPr lang="en-US" dirty="0"/>
              <a:t>File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71F5DC04-0DAA-4ACD-B438-E9C0298885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7219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r>
              <a:rPr lang="en-US" dirty="0"/>
              <a:t>Tesoro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1BE3AA62-A08B-A44B-9032-D1B0DCBAAF02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7" tIns="48324" rIns="96647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r>
              <a:rPr lang="en-US" dirty="0"/>
              <a:t>File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27BD173B-3145-B443-8ABC-932C41CEA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86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91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87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811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86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02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614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96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87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345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7923" indent="-187923">
              <a:buFontTx/>
              <a:buChar char="-"/>
            </a:pPr>
            <a:endParaRPr lang="en-US" baseline="0" dirty="0"/>
          </a:p>
          <a:p>
            <a:pPr marL="187923" indent="-18792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02520">
              <a:defRPr/>
            </a:pPr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02520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4443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7923" indent="-187923">
              <a:buFontTx/>
              <a:buChar char="-"/>
            </a:pPr>
            <a:endParaRPr lang="en-US" baseline="0" dirty="0"/>
          </a:p>
          <a:p>
            <a:pPr marL="187923" indent="-18792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02520">
              <a:defRPr/>
            </a:pPr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02520"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850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94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86" indent="-18118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470">
              <a:defRPr/>
            </a:pPr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70">
                <a:defRPr/>
              </a:pPr>
              <a:t>26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7881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40" indent="-181140">
              <a:buFontTx/>
              <a:buChar char="-"/>
            </a:pPr>
            <a:endParaRPr lang="en-US" baseline="0" dirty="0"/>
          </a:p>
          <a:p>
            <a:pPr marL="181140" indent="-18114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29"/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29"/>
              <a:t>27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2079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7923" indent="-187923">
              <a:buFontTx/>
              <a:buChar char="-"/>
            </a:pPr>
            <a:endParaRPr lang="en-US" baseline="0" dirty="0"/>
          </a:p>
          <a:p>
            <a:pPr marL="187923" indent="-18792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02520"/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02520"/>
              <a:t>28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7966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915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54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996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470">
              <a:defRPr/>
            </a:pPr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70">
                <a:defRPr/>
              </a:pPr>
              <a:t>37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5120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470">
              <a:defRPr/>
            </a:pPr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70">
                <a:defRPr/>
              </a:pPr>
              <a:t>38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5492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470">
              <a:defRPr/>
            </a:pPr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70">
                <a:defRPr/>
              </a:pPr>
              <a:t>39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5444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470">
              <a:defRPr/>
            </a:pPr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70">
                <a:defRPr/>
              </a:pPr>
              <a:t>40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84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47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470">
              <a:defRPr/>
            </a:pPr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70">
                <a:defRPr/>
              </a:pPr>
              <a:t>41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654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54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6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43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80" indent="-171380">
              <a:buFontTx/>
              <a:buChar char="-"/>
            </a:pPr>
            <a:endParaRPr lang="en-US" baseline="0" dirty="0"/>
          </a:p>
          <a:p>
            <a:pPr marL="171380" indent="-17138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66"/>
            <a:fld id="{7EBB6B60-3492-4C69-9339-FFC95599F2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266"/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4273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54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6B60-3492-4C69-9339-FFC95599F20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2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43673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82EE4-9CF5-4DB7-8ACA-DB3DFFBA5F6C}"/>
              </a:ext>
            </a:extLst>
          </p:cNvPr>
          <p:cNvSpPr/>
          <p:nvPr userDrawn="1"/>
        </p:nvSpPr>
        <p:spPr>
          <a:xfrm>
            <a:off x="7514167" y="357662"/>
            <a:ext cx="1087966" cy="838200"/>
          </a:xfrm>
          <a:prstGeom prst="rect">
            <a:avLst/>
          </a:prstGeom>
          <a:solidFill>
            <a:srgbClr val="1B3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5AD247F-3669-47A9-ADB6-BC0D4E7FF3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2683" y="418821"/>
            <a:ext cx="715883" cy="7158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63F57EA-5505-4CF2-94E4-319CFBDD797C}"/>
              </a:ext>
            </a:extLst>
          </p:cNvPr>
          <p:cNvGrpSpPr/>
          <p:nvPr userDrawn="1"/>
        </p:nvGrpSpPr>
        <p:grpSpPr>
          <a:xfrm>
            <a:off x="-2" y="0"/>
            <a:ext cx="9144002" cy="5143500"/>
            <a:chOff x="-13629726" y="-32196"/>
            <a:chExt cx="22773726" cy="12810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0C9056-B1F7-4A7A-A696-93EB129B5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2195"/>
              <a:ext cx="9144000" cy="44386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FDB080-3A5C-4156-AC38-37C3AE02A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2411562" y="2005374"/>
              <a:ext cx="2452717" cy="22799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71035E-2E09-49F8-BEE8-B57213BC2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-7420564" y="-6241355"/>
              <a:ext cx="5352084" cy="177704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11564B-933C-4829-9F43-3B151C7BD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5678637" y="2223478"/>
              <a:ext cx="1314480" cy="31159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4FAEC0-A698-4E06-90C8-37145B683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-6650520" y="-3016497"/>
              <a:ext cx="8815309" cy="22773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477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72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43673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82EE4-9CF5-4DB7-8ACA-DB3DFFBA5F6C}"/>
              </a:ext>
            </a:extLst>
          </p:cNvPr>
          <p:cNvSpPr/>
          <p:nvPr userDrawn="1"/>
        </p:nvSpPr>
        <p:spPr>
          <a:xfrm>
            <a:off x="7514167" y="357662"/>
            <a:ext cx="1087966" cy="838200"/>
          </a:xfrm>
          <a:prstGeom prst="rect">
            <a:avLst/>
          </a:prstGeom>
          <a:solidFill>
            <a:srgbClr val="1B3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5AD247F-3669-47A9-ADB6-BC0D4E7FF3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2683" y="418821"/>
            <a:ext cx="715883" cy="7158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8BC7CC4-B823-482F-AEA8-691129BA43C7}"/>
              </a:ext>
            </a:extLst>
          </p:cNvPr>
          <p:cNvGrpSpPr/>
          <p:nvPr userDrawn="1"/>
        </p:nvGrpSpPr>
        <p:grpSpPr>
          <a:xfrm>
            <a:off x="-2" y="0"/>
            <a:ext cx="9144002" cy="5143500"/>
            <a:chOff x="-13629726" y="-32196"/>
            <a:chExt cx="22773726" cy="12810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9A45EB-1F84-4860-922F-55308C30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2195"/>
              <a:ext cx="9144000" cy="44386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E74C9F-B15A-4F21-926F-AF5CC6491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2411562" y="2005374"/>
              <a:ext cx="2452717" cy="22799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E3D014-B53E-4195-A672-B077453A7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-7420564" y="-6241355"/>
              <a:ext cx="5352084" cy="177704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36E11-1CE0-4FE0-8576-582F05468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5678637" y="2223478"/>
              <a:ext cx="1314480" cy="31159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B2187-D9A4-48CA-909F-5ED3F419C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-6650520" y="-3016497"/>
              <a:ext cx="8815309" cy="22773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141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and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82217"/>
            <a:ext cx="8229600" cy="35105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rgbClr val="1687DD"/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rgbClr val="1687DD"/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rgbClr val="1687DD"/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1687D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843673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3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29342" y="2625305"/>
            <a:ext cx="8081258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>
              <a:lnSpc>
                <a:spcPct val="80000"/>
              </a:lnSpc>
              <a:buFontTx/>
              <a:buNone/>
              <a:def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j-ea"/>
                <a:cs typeface="Myriad Pro"/>
              </a:defRPr>
            </a:lvl1pPr>
          </a:lstStyle>
          <a:p>
            <a:pPr marL="0" lvl="0" defTabSz="457200">
              <a:lnSpc>
                <a:spcPct val="8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20862" y="1850682"/>
            <a:ext cx="8089737" cy="625818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lang="en-US" sz="4400" dirty="0">
                <a:gradFill flip="none" rotWithShape="1">
                  <a:gsLst>
                    <a:gs pos="100000">
                      <a:srgbClr val="ABDDFF"/>
                    </a:gs>
                    <a:gs pos="57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latin typeface="+mj-lt"/>
                <a:cs typeface="Myriad Pro"/>
              </a:defRPr>
            </a:lvl1pPr>
          </a:lstStyle>
          <a:p>
            <a:pPr marL="0" lvl="0" defTabSz="457200"/>
            <a:r>
              <a:rPr lang="en-US"/>
              <a:t>CLICK TO EDIT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43673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EF929E-31E4-4068-BD96-7E6DF3B50153}"/>
              </a:ext>
            </a:extLst>
          </p:cNvPr>
          <p:cNvSpPr/>
          <p:nvPr userDrawn="1"/>
        </p:nvSpPr>
        <p:spPr>
          <a:xfrm>
            <a:off x="7514167" y="357662"/>
            <a:ext cx="1087966" cy="838200"/>
          </a:xfrm>
          <a:prstGeom prst="rect">
            <a:avLst/>
          </a:prstGeom>
          <a:solidFill>
            <a:srgbClr val="1B3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624520F-423A-43E8-B203-4F8CFFF71A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2683" y="418821"/>
            <a:ext cx="715883" cy="7158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97D29F-5E35-49F0-B712-364257573556}"/>
              </a:ext>
            </a:extLst>
          </p:cNvPr>
          <p:cNvGrpSpPr/>
          <p:nvPr userDrawn="1"/>
        </p:nvGrpSpPr>
        <p:grpSpPr>
          <a:xfrm>
            <a:off x="-2" y="0"/>
            <a:ext cx="9144002" cy="5143500"/>
            <a:chOff x="-13629726" y="-32196"/>
            <a:chExt cx="22773726" cy="12810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240616-835D-4C89-92D9-7F61C85BB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2195"/>
              <a:ext cx="9144000" cy="44386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C012AC-7F91-4CF0-B024-2C33E6986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2411562" y="2005374"/>
              <a:ext cx="2452717" cy="227998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DA39E7-A307-4FEB-A53B-695E99A38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-7420564" y="-6241355"/>
              <a:ext cx="5352084" cy="1777040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2A412B-6AFC-4E68-BE83-C8EB59D9D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5678637" y="2223478"/>
              <a:ext cx="1314480" cy="31159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4E2D36-EB5B-48EB-8037-188B1D36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5"/>
            <a:stretch/>
          </p:blipFill>
          <p:spPr>
            <a:xfrm rot="5400000">
              <a:off x="-6650520" y="-3016497"/>
              <a:ext cx="8815309" cy="22773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069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5563-7B8F-40B0-A767-DE4BB6E44ED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F1A9-F890-4D8A-A287-8CDDF9D005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58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5563-7B8F-40B0-A767-DE4BB6E44EDC}" type="datetimeFigureOut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F1A9-F890-4D8A-A287-8CDDF9D005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32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182217"/>
            <a:ext cx="8229600" cy="35105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471676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l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8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7649"/>
            <a:ext cx="8229600" cy="8572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200" dirty="0"/>
            </a:lvl1pPr>
          </a:lstStyle>
          <a:p>
            <a:pPr lvl="0" defTabSz="457200">
              <a:lnSpc>
                <a:spcPct val="8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876"/>
            <a:ext cx="4038600" cy="35281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600">
                <a:solidFill>
                  <a:schemeClr val="accent5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876"/>
            <a:ext cx="4038600" cy="35281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600">
                <a:solidFill>
                  <a:schemeClr val="accent5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843673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0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7649"/>
            <a:ext cx="8229600" cy="8572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200" dirty="0"/>
            </a:lvl1pPr>
          </a:lstStyle>
          <a:p>
            <a:pPr lvl="0" defTabSz="457200">
              <a:lnSpc>
                <a:spcPct val="8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1687D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30868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rgbClr val="1687DD"/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rgbClr val="1687DD"/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rgbClr val="1687DD"/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1687D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30868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rgbClr val="1687DD"/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rgbClr val="1687DD"/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rgbClr val="1687DD"/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1687DD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43673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3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7649"/>
            <a:ext cx="8229600" cy="8572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200" dirty="0"/>
            </a:lvl1pPr>
          </a:lstStyle>
          <a:p>
            <a:pPr lvl="0" defTabSz="457200">
              <a:lnSpc>
                <a:spcPct val="8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843673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230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7843673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E5AFD3-C37E-4B4A-8483-4DC3DDC239C8}"/>
              </a:ext>
            </a:extLst>
          </p:cNvPr>
          <p:cNvGrpSpPr/>
          <p:nvPr userDrawn="1"/>
        </p:nvGrpSpPr>
        <p:grpSpPr>
          <a:xfrm>
            <a:off x="1" y="4551430"/>
            <a:ext cx="9143999" cy="592070"/>
            <a:chOff x="1" y="4551430"/>
            <a:chExt cx="9143999" cy="5920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F5361F-3ACE-4E3F-BABE-B9DCFFFBD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" y="4551430"/>
              <a:ext cx="7215188" cy="592070"/>
            </a:xfrm>
            <a:prstGeom prst="rect">
              <a:avLst/>
            </a:prstGeom>
          </p:spPr>
        </p:pic>
        <p:pic>
          <p:nvPicPr>
            <p:cNvPr id="8" name="Picture 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7A52B2A8-09AE-4D2D-8252-5D0DCF1DD4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90163" y="4551431"/>
              <a:ext cx="3553837" cy="5920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1FD1A6-E2C5-4653-8D89-739E660528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74195" y="4755454"/>
              <a:ext cx="5340993" cy="2303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F51DBD9-B12D-4239-9DF7-DA11A1AE485C}"/>
              </a:ext>
            </a:extLst>
          </p:cNvPr>
          <p:cNvSpPr txBox="1"/>
          <p:nvPr userDrawn="1"/>
        </p:nvSpPr>
        <p:spPr>
          <a:xfrm>
            <a:off x="457200" y="471676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l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9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1100"/>
            <a:ext cx="5111750" cy="35369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A7E078"/>
              </a:buClr>
              <a:defRPr sz="2400">
                <a:solidFill>
                  <a:srgbClr val="7196DA"/>
                </a:solidFill>
              </a:defRPr>
            </a:lvl1pPr>
            <a:lvl2pPr>
              <a:lnSpc>
                <a:spcPct val="100000"/>
              </a:lnSpc>
              <a:buClr>
                <a:srgbClr val="A7E078"/>
              </a:buClr>
              <a:defRPr sz="2000">
                <a:solidFill>
                  <a:srgbClr val="7196DA"/>
                </a:solidFill>
              </a:defRPr>
            </a:lvl2pPr>
            <a:lvl3pPr>
              <a:lnSpc>
                <a:spcPct val="100000"/>
              </a:lnSpc>
              <a:buClr>
                <a:srgbClr val="A7E078"/>
              </a:buClr>
              <a:defRPr sz="1800">
                <a:solidFill>
                  <a:srgbClr val="7196DA"/>
                </a:solidFill>
              </a:defRPr>
            </a:lvl3pPr>
            <a:lvl4pPr>
              <a:lnSpc>
                <a:spcPct val="100000"/>
              </a:lnSpc>
              <a:buClr>
                <a:srgbClr val="A7E078"/>
              </a:buClr>
              <a:defRPr sz="1600">
                <a:solidFill>
                  <a:srgbClr val="7196DA"/>
                </a:solidFill>
              </a:defRPr>
            </a:lvl4pPr>
            <a:lvl5pPr>
              <a:lnSpc>
                <a:spcPct val="100000"/>
              </a:lnSpc>
              <a:buClr>
                <a:srgbClr val="A7E078"/>
              </a:buClr>
              <a:defRPr sz="1600">
                <a:solidFill>
                  <a:srgbClr val="7196D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641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196DA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43673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8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and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82217"/>
            <a:ext cx="8229600" cy="35105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6"/>
              </a:buClr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200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80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60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/>
              </a:buClr>
              <a:defRPr sz="14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683CFB-95E2-4FE3-B8E6-13666FFEBA15}"/>
              </a:ext>
            </a:extLst>
          </p:cNvPr>
          <p:cNvSpPr txBox="1"/>
          <p:nvPr userDrawn="1"/>
        </p:nvSpPr>
        <p:spPr>
          <a:xfrm>
            <a:off x="7804598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4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20365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368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196DA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04598" y="477805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0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C7F60F5-B019-4C7E-802C-5FB597C7E970}"/>
              </a:ext>
            </a:extLst>
          </p:cNvPr>
          <p:cNvGrpSpPr/>
          <p:nvPr userDrawn="1"/>
        </p:nvGrpSpPr>
        <p:grpSpPr>
          <a:xfrm>
            <a:off x="1" y="4551430"/>
            <a:ext cx="9143999" cy="592070"/>
            <a:chOff x="1" y="4551430"/>
            <a:chExt cx="9143999" cy="592070"/>
          </a:xfrm>
        </p:grpSpPr>
        <p:pic>
          <p:nvPicPr>
            <p:cNvPr id="17" name="Picture 1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9D6ABCE6-1272-430C-887E-42A30AB609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5590163" y="4551431"/>
              <a:ext cx="3553837" cy="5920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DAC3B3-AEFE-4A7C-B601-4276ADD2E6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1" y="4551430"/>
              <a:ext cx="7191982" cy="59207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764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457200">
              <a:lnSpc>
                <a:spcPct val="8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2217"/>
            <a:ext cx="8229600" cy="35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/>
          <p:cNvSpPr txBox="1">
            <a:spLocks/>
          </p:cNvSpPr>
          <p:nvPr userDrawn="1"/>
        </p:nvSpPr>
        <p:spPr>
          <a:xfrm>
            <a:off x="457200" y="4838699"/>
            <a:ext cx="8229600" cy="2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i="0" kern="1200">
                <a:solidFill>
                  <a:srgbClr val="8FD9FB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algn="ctr"/>
            <a:endParaRPr lang="en-US" sz="9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83C951-C28F-4F35-B80F-757BCBEB7902}"/>
              </a:ext>
            </a:extLst>
          </p:cNvPr>
          <p:cNvSpPr txBox="1"/>
          <p:nvPr userDrawn="1"/>
        </p:nvSpPr>
        <p:spPr>
          <a:xfrm>
            <a:off x="457200" y="4716763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71F2D7A5-088D-4777-A2EB-8D4139CE3D54}" type="slidenum">
              <a:rPr lang="en-US" sz="1400" smtClean="0">
                <a:solidFill>
                  <a:schemeClr val="bg1"/>
                </a:solidFill>
              </a:rPr>
              <a:pPr algn="l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0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7" r:id="rId3"/>
    <p:sldLayoutId id="2147483678" r:id="rId4"/>
    <p:sldLayoutId id="2147483679" r:id="rId5"/>
    <p:sldLayoutId id="2147483680" r:id="rId6"/>
    <p:sldLayoutId id="2147483687" r:id="rId7"/>
    <p:sldLayoutId id="2147483688" r:id="rId8"/>
    <p:sldLayoutId id="2147483682" r:id="rId9"/>
    <p:sldLayoutId id="2147483689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2800" b="1" i="0" kern="1200" dirty="0">
          <a:solidFill>
            <a:schemeClr val="tx2"/>
          </a:solidFill>
          <a:latin typeface="+mj-lt"/>
          <a:ea typeface="+mj-ea"/>
          <a:cs typeface="Myriad Pro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6"/>
        </a:buClr>
        <a:buSzPct val="100000"/>
        <a:buFont typeface="Lucida Grande"/>
        <a:buChar char="-"/>
        <a:tabLst/>
        <a:defRPr lang="en-US" sz="24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1pPr>
      <a:lvl2pPr marL="688975" marR="0" indent="-227013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6"/>
        </a:buClr>
        <a:buSzTx/>
        <a:buFont typeface="Wingdings" charset="2"/>
        <a:buChar char="§"/>
        <a:tabLst/>
        <a:defRPr lang="en-US" sz="20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6"/>
        </a:buClr>
        <a:buSzTx/>
        <a:buFont typeface="Lucida Grande"/>
        <a:buChar char="-"/>
        <a:tabLst/>
        <a:defRPr lang="en-US" sz="18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6"/>
        </a:buClr>
        <a:buSzTx/>
        <a:buFont typeface="Lucida Grande"/>
        <a:buChar char="-"/>
        <a:tabLst/>
        <a:defRPr lang="en-US" sz="16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6"/>
        </a:buClr>
        <a:buSzTx/>
        <a:buFont typeface="Lucida Grande"/>
        <a:buChar char="-"/>
        <a:tabLst/>
        <a:defRPr lang="en-US" sz="1400" b="0" i="0" kern="1200" dirty="0" smtClean="0">
          <a:solidFill>
            <a:srgbClr val="1687DD"/>
          </a:solidFill>
          <a:effectLst/>
          <a:latin typeface="+mn-lt"/>
          <a:ea typeface="+mn-ea"/>
          <a:cs typeface="Myriad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ynamicview.smartsheet.com/views/2c22f7d0-56fa-4fb3-b2d6-fc05ca7552b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mailto:awards@case.or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wards@case.org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seorg-my.sharepoint.com/:b:/g/personal/tyuille_case_org/Ea4WdQnKy6hKu4vyHEpPDpEBlRixAUyc70czzikojRi8wQ?e=efZGd8" TargetMode="External"/><Relationship Id="rId2" Type="http://schemas.openxmlformats.org/officeDocument/2006/relationships/hyperlink" Target="https://caseorg-my.sharepoint.com/:w:/g/personal/tyuille_case_org/EZP1wgd20dNCr63i2t0_5tEBCV0DxdpKTxsmxc32JfvNqQ?e=tvTde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awards@case.org" TargetMode="External"/><Relationship Id="rId5" Type="http://schemas.openxmlformats.org/officeDocument/2006/relationships/hyperlink" Target="https://www.timeanddate.com/worldclock" TargetMode="External"/><Relationship Id="rId4" Type="http://schemas.openxmlformats.org/officeDocument/2006/relationships/hyperlink" Target="https://caseorg-my.sharepoint.com/:w:/g/personal/tyuille_case_org/EdVnMXtIW7JCnZ8HtMlIxAYBCJVECvUYx8JpmI8A20vPsw?e=SKMMTt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mailto:awards@case.org" TargetMode="Externa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wards@case.or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se.org/awards/circle-excellence-awards/volunteer-judge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imeanddate.com/worldclock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s.ringcentral.com/j/2024785583" TargetMode="External"/><Relationship Id="rId2" Type="http://schemas.openxmlformats.org/officeDocument/2006/relationships/hyperlink" Target="mailto:awards@case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se-org.zoom.us/j/7921364767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awards@case.org" TargetMode="External"/><Relationship Id="rId2" Type="http://schemas.openxmlformats.org/officeDocument/2006/relationships/hyperlink" Target="https://www.case.org/awards/circle-excellence-awards/volunteer-judge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se-org.zoom.us/j/7921364767" TargetMode="External"/><Relationship Id="rId4" Type="http://schemas.openxmlformats.org/officeDocument/2006/relationships/hyperlink" Target="https://meetings.ringcentral.com/j/2024785583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awards@case.or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aseawards.secure-platform.com/a/organizations/main/judgescorecards/selectround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e.org/system/files/media/inline/CASE_Data_Privacy_Policy_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asejudgin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wards@case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3CD1FF1-A849-458B-96B5-0FC611126F92}"/>
              </a:ext>
            </a:extLst>
          </p:cNvPr>
          <p:cNvGrpSpPr/>
          <p:nvPr/>
        </p:nvGrpSpPr>
        <p:grpSpPr>
          <a:xfrm>
            <a:off x="0" y="0"/>
            <a:ext cx="9169388" cy="5143500"/>
            <a:chOff x="0" y="0"/>
            <a:chExt cx="9169388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C92A06-3688-4E4A-8C4F-715DC76A1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10" b="2387"/>
            <a:stretch/>
          </p:blipFill>
          <p:spPr>
            <a:xfrm>
              <a:off x="0" y="0"/>
              <a:ext cx="9169388" cy="5143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936338-6686-4FE8-8011-7E33CA7AE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915" y="3012497"/>
              <a:ext cx="3324204" cy="17595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C1872F-243A-471D-898A-BC105881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112" y="3786188"/>
              <a:ext cx="3400425" cy="107870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093CC35-1603-4C22-9B8C-DDB71C51DB5E}"/>
              </a:ext>
            </a:extLst>
          </p:cNvPr>
          <p:cNvSpPr txBox="1"/>
          <p:nvPr/>
        </p:nvSpPr>
        <p:spPr>
          <a:xfrm>
            <a:off x="-65236" y="3694599"/>
            <a:ext cx="710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  <a:cs typeface="Myriad Pro"/>
              </a:rPr>
              <a:t>2024 Lead Judge Training</a:t>
            </a:r>
          </a:p>
        </p:txBody>
      </p:sp>
    </p:spTree>
    <p:extLst>
      <p:ext uri="{BB962C8B-B14F-4D97-AF65-F5344CB8AC3E}">
        <p14:creationId xmlns:p14="http://schemas.microsoft.com/office/powerpoint/2010/main" val="2739240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374"/>
            <a:ext cx="8481332" cy="3510553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buFont typeface="Wingdings"/>
              <a:buChar char="q"/>
            </a:pPr>
            <a:r>
              <a:rPr lang="en-US" sz="1600" b="1" dirty="0"/>
              <a:t>March 27: </a:t>
            </a:r>
            <a:r>
              <a:rPr lang="en-US" sz="1600" dirty="0"/>
              <a:t>Begin reviewing and scoring entries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/>
                </a:solidFill>
              </a:rPr>
              <a:t>Connect with your panel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/>
                </a:solidFill>
              </a:rPr>
              <a:t>Secure date/time to convene panel to select winners</a:t>
            </a:r>
          </a:p>
          <a:p>
            <a:pPr lvl="0">
              <a:buFont typeface="Wingdings"/>
              <a:buChar char="q"/>
            </a:pPr>
            <a:r>
              <a:rPr lang="en-US" sz="1600" b="1" dirty="0"/>
              <a:t>April 24: </a:t>
            </a:r>
            <a:r>
              <a:rPr lang="en-US" sz="1600" dirty="0"/>
              <a:t>Deadline for completing your judging and scoring</a:t>
            </a:r>
          </a:p>
          <a:p>
            <a:pPr marL="0" lvl="0" indent="0">
              <a:buNone/>
            </a:pPr>
            <a:endParaRPr lang="en-US" sz="1600" dirty="0"/>
          </a:p>
          <a:p>
            <a:pPr lvl="0">
              <a:buFont typeface="Wingdings"/>
              <a:buChar char="q"/>
            </a:pPr>
            <a:r>
              <a:rPr lang="en-US" sz="1600" b="1" dirty="0"/>
              <a:t>April 24 – May 22 : </a:t>
            </a:r>
            <a:r>
              <a:rPr lang="en-US" sz="1600" dirty="0"/>
              <a:t>Lead judge convenes your panel to select winners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/>
                </a:solidFill>
              </a:rPr>
              <a:t>Possible second round of judging for categories with 50+ entries</a:t>
            </a:r>
          </a:p>
          <a:p>
            <a:pPr marL="461962" lvl="1" indent="0">
              <a:buNone/>
            </a:pPr>
            <a:endParaRPr lang="en-US" sz="1200" dirty="0"/>
          </a:p>
          <a:p>
            <a:pPr lvl="0">
              <a:buFont typeface="Wingdings"/>
              <a:buChar char="q"/>
            </a:pPr>
            <a:r>
              <a:rPr lang="en-US" sz="1600" b="1" dirty="0"/>
              <a:t>May 22: </a:t>
            </a:r>
            <a:r>
              <a:rPr lang="en-US" sz="1600" dirty="0"/>
              <a:t>Deadline for lead judges to indicate category winners and provide public comments about the winning entries in OpenWater</a:t>
            </a:r>
          </a:p>
          <a:p>
            <a:pPr lvl="0">
              <a:buFont typeface="Wingdings"/>
              <a:buChar char="q"/>
            </a:pPr>
            <a:endParaRPr lang="en-US" sz="1600" dirty="0"/>
          </a:p>
          <a:p>
            <a:pPr>
              <a:buFont typeface="Wingdings"/>
              <a:buChar char="q"/>
            </a:pPr>
            <a:r>
              <a:rPr lang="en-US" sz="1600" b="1" dirty="0"/>
              <a:t>June 26: </a:t>
            </a:r>
            <a:r>
              <a:rPr lang="en-US" sz="1600" dirty="0"/>
              <a:t>CASE announces winners on the CASE website </a:t>
            </a:r>
          </a:p>
          <a:p>
            <a:pPr marL="0" indent="0">
              <a:buNone/>
            </a:pPr>
            <a:endParaRPr lang="en-US" sz="1600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452C8B-5309-488D-BE5B-A453ABA6A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649"/>
            <a:ext cx="8229600" cy="681800"/>
          </a:xfrm>
        </p:spPr>
        <p:txBody>
          <a:bodyPr>
            <a:normAutofit/>
          </a:bodyPr>
          <a:lstStyle/>
          <a:p>
            <a:r>
              <a:rPr lang="en-US" sz="3200" dirty="0"/>
              <a:t>Mark your calendars</a:t>
            </a:r>
          </a:p>
        </p:txBody>
      </p:sp>
    </p:spTree>
    <p:extLst>
      <p:ext uri="{BB962C8B-B14F-4D97-AF65-F5344CB8AC3E}">
        <p14:creationId xmlns:p14="http://schemas.microsoft.com/office/powerpoint/2010/main" val="2418152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/>
              <a:t>What to Expect: Lead Judges</a:t>
            </a:r>
            <a:endParaRPr lang="en-US" sz="3200" b="0" dirty="0">
              <a:solidFill>
                <a:srgbClr val="1687D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094"/>
            <a:ext cx="8487696" cy="3510553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5A84"/>
                </a:solidFill>
                <a:cs typeface="Times New Roman"/>
              </a:rPr>
              <a:t>Lead the judging process for the assigned category.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cs typeface="Times New Roman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5A84"/>
                </a:solidFill>
                <a:cs typeface="Times New Roman"/>
              </a:rPr>
              <a:t>Keep judges on schedule, answer their questions about recusals, judging/scoring, and judging criteria.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15A84"/>
              </a:solidFill>
              <a:cs typeface="Times New Roman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5A84"/>
                </a:solidFill>
                <a:cs typeface="Times New Roman"/>
              </a:rPr>
              <a:t>Schedule and convene judges (virtually) to discuss and select winners.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15A84"/>
              </a:solidFill>
              <a:cs typeface="Times New Roman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5A84"/>
                </a:solidFill>
                <a:cs typeface="Times New Roman"/>
              </a:rPr>
              <a:t>Provide 2-3 sentences explaining why each winning entry was selected.</a:t>
            </a:r>
          </a:p>
        </p:txBody>
      </p:sp>
    </p:spTree>
    <p:extLst>
      <p:ext uri="{BB962C8B-B14F-4D97-AF65-F5344CB8AC3E}">
        <p14:creationId xmlns:p14="http://schemas.microsoft.com/office/powerpoint/2010/main" val="3600996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Judging Assignments</a:t>
            </a:r>
          </a:p>
        </p:txBody>
      </p:sp>
    </p:spTree>
    <p:extLst>
      <p:ext uri="{BB962C8B-B14F-4D97-AF65-F5344CB8AC3E}">
        <p14:creationId xmlns:p14="http://schemas.microsoft.com/office/powerpoint/2010/main" val="32101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BBE9-A9BB-4914-BE8D-1122D12A2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Circle of Excellence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B0026-0F48-4FD2-8402-EB0C01D3E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4899"/>
            <a:ext cx="8229600" cy="34199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Neary 100 Circle of Excellence categories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Panels were designed to have a judge recruited from each US/Canada district and from at least one of the other CASE regions (Asia-Pacific, Europe or Latin America)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6-11 judges on each panel spanning at least three time zones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CASE members and non-members, from both inside and outside of the education field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6041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5DEBC70-71E8-4540-99E6-1591F77E524D}"/>
              </a:ext>
            </a:extLst>
          </p:cNvPr>
          <p:cNvSpPr txBox="1">
            <a:spLocks/>
          </p:cNvSpPr>
          <p:nvPr/>
        </p:nvSpPr>
        <p:spPr>
          <a:xfrm>
            <a:off x="457200" y="741555"/>
            <a:ext cx="8229600" cy="3785289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Lucida Grande"/>
              <a:buChar char="-"/>
              <a:tabLst/>
              <a:defRPr lang="en-US" sz="24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1pPr>
            <a:lvl2pPr marL="688975" marR="0" indent="-22701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lang="en-US" sz="20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-"/>
              <a:tabLst/>
              <a:defRPr lang="en-US" sz="18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-"/>
              <a:tabLst/>
              <a:defRPr lang="en-US" sz="16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-"/>
              <a:tabLst/>
              <a:defRPr lang="en-US" sz="14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20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For those categories that receive 50+ entries, we are designing the judging process to be three rounds:</a:t>
            </a:r>
          </a:p>
          <a:p>
            <a:pPr marL="0" indent="0">
              <a:buFont typeface="Lucida Grande"/>
              <a:buNone/>
            </a:pP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Round 1: </a:t>
            </a: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entries will be divided across the judging panel. </a:t>
            </a:r>
            <a:endParaRPr lang="en-US" sz="20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6075" lvl="1" indent="0">
              <a:spcBef>
                <a:spcPts val="0"/>
              </a:spcBef>
              <a:spcAft>
                <a:spcPts val="0"/>
              </a:spcAft>
              <a:buFont typeface="Wingdings" charset="2"/>
              <a:buNone/>
            </a:pPr>
            <a:r>
              <a:rPr lang="en-US" sz="1600" i="1" dirty="0">
                <a:latin typeface="Calibri" panose="020F0502020204030204" pitchFamily="34" charset="0"/>
                <a:ea typeface="Times New Roman" panose="02020603050405020304" pitchFamily="18" charset="0"/>
              </a:rPr>
              <a:t>The judges review and score the entries (weed out the weak/ identify the truly competitive)</a:t>
            </a:r>
          </a:p>
          <a:p>
            <a:pPr marL="346075" lvl="1" indent="0">
              <a:spcBef>
                <a:spcPts val="0"/>
              </a:spcBef>
              <a:spcAft>
                <a:spcPts val="0"/>
              </a:spcAft>
              <a:buFont typeface="Wingdings" charset="2"/>
              <a:buNone/>
            </a:pP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Round 2: </a:t>
            </a: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entries with the top scores from Round 1 move to Round 2 where all the judges review and score them (identify the strongest contenders). </a:t>
            </a:r>
            <a:r>
              <a:rPr lang="en-US" sz="1600" i="1" dirty="0">
                <a:latin typeface="Calibri" panose="020F0502020204030204" pitchFamily="34" charset="0"/>
              </a:rPr>
              <a:t>Round 2 should begin on or before April 24</a:t>
            </a:r>
          </a:p>
          <a:p>
            <a:pPr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Round 3: </a:t>
            </a: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lead judge facilitates winner selection call in which the top contenders from Round 2 are considered for awards.</a:t>
            </a:r>
            <a:endParaRPr lang="en-US" sz="20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9B91B5-CE42-4AAE-B02F-C84A5BA15D13}"/>
              </a:ext>
            </a:extLst>
          </p:cNvPr>
          <p:cNvSpPr txBox="1">
            <a:spLocks/>
          </p:cNvSpPr>
          <p:nvPr/>
        </p:nvSpPr>
        <p:spPr>
          <a:xfrm>
            <a:off x="457200" y="14519"/>
            <a:ext cx="4038600" cy="7194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>
              <a:spcBef>
                <a:spcPct val="0"/>
              </a:spcBef>
              <a:buNone/>
              <a:defRPr lang="en-US" sz="3200" b="1" i="0" dirty="0">
                <a:solidFill>
                  <a:schemeClr val="tx2"/>
                </a:solidFill>
                <a:latin typeface="+mj-lt"/>
                <a:ea typeface="+mj-ea"/>
                <a:cs typeface="Myriad Pro"/>
              </a:defRPr>
            </a:lvl1pPr>
          </a:lstStyle>
          <a:p>
            <a:pPr algn="l"/>
            <a:br>
              <a:rPr lang="en-US" dirty="0"/>
            </a:br>
            <a:r>
              <a:rPr lang="en-US" dirty="0"/>
              <a:t>Judging </a:t>
            </a:r>
          </a:p>
        </p:txBody>
      </p:sp>
    </p:spTree>
    <p:extLst>
      <p:ext uri="{BB962C8B-B14F-4D97-AF65-F5344CB8AC3E}">
        <p14:creationId xmlns:p14="http://schemas.microsoft.com/office/powerpoint/2010/main" val="3436134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7E3C9-67BD-4194-BD7D-59D1DD88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57649"/>
            <a:ext cx="3962401" cy="719416"/>
          </a:xfrm>
        </p:spPr>
        <p:txBody>
          <a:bodyPr>
            <a:noAutofit/>
          </a:bodyPr>
          <a:lstStyle/>
          <a:p>
            <a:pPr algn="ctr"/>
            <a:br>
              <a:rPr lang="en-US" sz="2800" dirty="0"/>
            </a:br>
            <a:r>
              <a:rPr lang="en-US" sz="2000" dirty="0"/>
              <a:t>About the Entries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06CD0-29EE-4833-9D24-62613A0BC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8200" y="877065"/>
            <a:ext cx="4038600" cy="297865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b="1" dirty="0"/>
              <a:t>≤50 entries </a:t>
            </a:r>
            <a:r>
              <a:rPr lang="en-US" sz="1800" dirty="0"/>
              <a:t>– all judges will be assigned </a:t>
            </a:r>
            <a:r>
              <a:rPr lang="en-US" sz="1800" b="1" dirty="0"/>
              <a:t>all entries</a:t>
            </a:r>
            <a:r>
              <a:rPr lang="en-US" sz="1800" dirty="0"/>
              <a:t> to score </a:t>
            </a:r>
            <a:r>
              <a:rPr lang="en-US" sz="1800" i="1" dirty="0">
                <a:solidFill>
                  <a:schemeClr val="bg2">
                    <a:lumMod val="75000"/>
                  </a:schemeClr>
                </a:solidFill>
              </a:rPr>
              <a:t>(one round of scoring)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FF0000"/>
                </a:solidFill>
              </a:rPr>
              <a:t>(updated) 51</a:t>
            </a:r>
            <a:r>
              <a:rPr lang="en-US" sz="1800" b="1" dirty="0"/>
              <a:t>+entries </a:t>
            </a:r>
            <a:r>
              <a:rPr lang="en-US" sz="1800" dirty="0"/>
              <a:t>– each judge was automatically assigned </a:t>
            </a:r>
            <a:r>
              <a:rPr lang="en-US" sz="1800" b="1" dirty="0"/>
              <a:t>30 entries </a:t>
            </a:r>
            <a:r>
              <a:rPr lang="en-US" sz="1800" dirty="0"/>
              <a:t>to be scored in the first round. 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70842-9D84-48FA-A182-609C2B500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908647"/>
            <a:ext cx="3962401" cy="294707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Average 45 entries/category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Ranges from 2 – 209 entries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62 cat with 45 or fewer entries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31 cat have 46 - 100 entries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7 cat have 100+ entries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EA7459-CDBD-43AF-8B66-7190054DF8D2}"/>
              </a:ext>
            </a:extLst>
          </p:cNvPr>
          <p:cNvSpPr txBox="1">
            <a:spLocks/>
          </p:cNvSpPr>
          <p:nvPr/>
        </p:nvSpPr>
        <p:spPr>
          <a:xfrm>
            <a:off x="4648200" y="104309"/>
            <a:ext cx="4038600" cy="7194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>
              <a:spcBef>
                <a:spcPct val="0"/>
              </a:spcBef>
              <a:buNone/>
              <a:defRPr lang="en-US" sz="3200" b="1" i="0" dirty="0">
                <a:solidFill>
                  <a:schemeClr val="tx2"/>
                </a:solidFill>
                <a:latin typeface="+mj-lt"/>
                <a:ea typeface="+mj-ea"/>
                <a:cs typeface="Myriad Pro"/>
              </a:defRPr>
            </a:lvl1pPr>
          </a:lstStyle>
          <a:p>
            <a:br>
              <a:rPr lang="en-US" dirty="0"/>
            </a:br>
            <a:r>
              <a:rPr lang="en-US" dirty="0"/>
              <a:t>Entry Assignment Methodology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DA14A-BF19-415C-985A-063DC60B108E}"/>
              </a:ext>
            </a:extLst>
          </p:cNvPr>
          <p:cNvSpPr txBox="1"/>
          <p:nvPr/>
        </p:nvSpPr>
        <p:spPr>
          <a:xfrm>
            <a:off x="533399" y="3987271"/>
            <a:ext cx="8153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C00000"/>
                </a:solidFill>
              </a:rPr>
              <a:t>**Assumption: 20 min/entry with a 15-hour maximum time commitment for scoring</a:t>
            </a:r>
          </a:p>
        </p:txBody>
      </p:sp>
    </p:spTree>
    <p:extLst>
      <p:ext uri="{BB962C8B-B14F-4D97-AF65-F5344CB8AC3E}">
        <p14:creationId xmlns:p14="http://schemas.microsoft.com/office/powerpoint/2010/main" val="1543499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Meet and Support Your Panelists</a:t>
            </a:r>
          </a:p>
        </p:txBody>
      </p:sp>
    </p:spTree>
    <p:extLst>
      <p:ext uri="{BB962C8B-B14F-4D97-AF65-F5344CB8AC3E}">
        <p14:creationId xmlns:p14="http://schemas.microsoft.com/office/powerpoint/2010/main" val="5717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/>
              <a:t>Meet Your Panelists (Smartsheet)</a:t>
            </a:r>
            <a:endParaRPr lang="en-US" sz="3200" b="0" dirty="0">
              <a:solidFill>
                <a:srgbClr val="1687D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0095"/>
            <a:ext cx="3883153" cy="2082977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15A84"/>
                </a:solidFill>
                <a:cs typeface="Times New Roman"/>
                <a:hlinkClick r:id="rId3"/>
              </a:rPr>
              <a:t>Lead Judge View</a:t>
            </a:r>
            <a:r>
              <a:rPr lang="en-US" sz="1600" dirty="0">
                <a:solidFill>
                  <a:srgbClr val="015A84"/>
                </a:solidFill>
                <a:cs typeface="Times New Roman"/>
              </a:rPr>
              <a:t> (SmartSheet)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cs typeface="Times New Roman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15A84"/>
                </a:solidFill>
                <a:cs typeface="Times New Roman"/>
              </a:rPr>
              <a:t>Entry Count (total)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15A84"/>
                </a:solidFill>
                <a:cs typeface="Times New Roman"/>
              </a:rPr>
              <a:t>Round 1 and Round 2 entry counts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15A84"/>
                </a:solidFill>
                <a:cs typeface="Times New Roman"/>
              </a:rPr>
              <a:t>District and regional Judges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15A84"/>
                </a:solidFill>
                <a:cs typeface="Times New Roman"/>
              </a:rPr>
              <a:t>Name, institution, &amp; email addresses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15A84"/>
                </a:solidFill>
                <a:cs typeface="Times New Roman"/>
              </a:rPr>
              <a:t>Not editable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15A84"/>
                </a:solidFill>
                <a:cs typeface="Times New Roman"/>
              </a:rPr>
              <a:t>Can export to Excel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15A84"/>
              </a:solidFill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DF5D3-E06A-4C43-8D00-284BAD2BC0A3}"/>
              </a:ext>
            </a:extLst>
          </p:cNvPr>
          <p:cNvSpPr txBox="1"/>
          <p:nvPr/>
        </p:nvSpPr>
        <p:spPr>
          <a:xfrm>
            <a:off x="5867400" y="1249679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Access is tied to the email address where you receive messages from CASE awards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9931D-A53A-4F34-80C6-CFAC3E5AA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375" y="2774612"/>
            <a:ext cx="6272819" cy="145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9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0" y="157649"/>
            <a:ext cx="3916680" cy="857250"/>
          </a:xfrm>
        </p:spPr>
        <p:txBody>
          <a:bodyPr>
            <a:noAutofit/>
          </a:bodyPr>
          <a:lstStyle/>
          <a:p>
            <a:pPr algn="r"/>
            <a:br>
              <a:rPr lang="en-US" sz="2400" b="0" dirty="0"/>
            </a:br>
            <a:r>
              <a:rPr lang="en-US" sz="2400" b="0" dirty="0"/>
              <a:t>Confirm Your Panel (OpenWater)</a:t>
            </a:r>
            <a:endParaRPr lang="en-US" sz="2400" b="0" dirty="0">
              <a:solidFill>
                <a:srgbClr val="1687D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5747B-88B7-46AA-9CA8-96094B25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99" y="1271587"/>
            <a:ext cx="1914525" cy="313372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387FD0-19E7-4F2C-9F1E-8FDEF281FCC8}"/>
              </a:ext>
            </a:extLst>
          </p:cNvPr>
          <p:cNvSpPr txBox="1">
            <a:spLocks/>
          </p:cNvSpPr>
          <p:nvPr/>
        </p:nvSpPr>
        <p:spPr>
          <a:xfrm>
            <a:off x="153399" y="244164"/>
            <a:ext cx="6172200" cy="770732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Lucida Grande"/>
              <a:buChar char="-"/>
              <a:tabLst/>
              <a:defRPr lang="en-US" sz="24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1pPr>
            <a:lvl2pPr marL="688975" marR="0" indent="-22701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Tx/>
              <a:buFont typeface="Wingdings" charset="2"/>
              <a:buChar char="§"/>
              <a:tabLst/>
              <a:defRPr lang="en-US" sz="20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-"/>
              <a:tabLst/>
              <a:defRPr lang="en-US" sz="18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-"/>
              <a:tabLst/>
              <a:defRPr lang="en-US" sz="16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-"/>
              <a:tabLst/>
              <a:defRPr lang="en-US" sz="1400" b="0" i="0" kern="1200" dirty="0" smtClean="0">
                <a:solidFill>
                  <a:srgbClr val="1687DD"/>
                </a:solidFill>
                <a:effectLst/>
                <a:latin typeface="+mn-lt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</a:rPr>
              <a:t>You will receive access to your judging panel – ~ on or before March 27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accent6"/>
                </a:solidFill>
              </a:rPr>
              <a:t>Confirm that your judging panel is correct and complete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</a:rPr>
              <a:t>Send a note to </a:t>
            </a:r>
            <a:r>
              <a:rPr lang="en-US" sz="12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awards@case.org</a:t>
            </a:r>
            <a:r>
              <a:rPr lang="en-US" sz="1200" dirty="0">
                <a:solidFill>
                  <a:schemeClr val="accent6"/>
                </a:solidFill>
              </a:rPr>
              <a:t> to request changes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15A84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15A8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BC625-67BE-48B6-AAF2-977F5C9D5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838" y="1271587"/>
            <a:ext cx="4022961" cy="13351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716404-C300-4CCC-B808-983316D8F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198" y="2959685"/>
            <a:ext cx="4439603" cy="9699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DB617D-6B43-493B-B701-3F87121FC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210" y="2766014"/>
            <a:ext cx="1995488" cy="116362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8BF921-0252-4385-9943-135C80C2649C}"/>
              </a:ext>
            </a:extLst>
          </p:cNvPr>
          <p:cNvCxnSpPr/>
          <p:nvPr/>
        </p:nvCxnSpPr>
        <p:spPr>
          <a:xfrm>
            <a:off x="2093088" y="2077700"/>
            <a:ext cx="28575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A1B9E7-BA82-4B61-BFD0-960862FAE6D5}"/>
              </a:ext>
            </a:extLst>
          </p:cNvPr>
          <p:cNvCxnSpPr>
            <a:cxnSpLocks/>
          </p:cNvCxnSpPr>
          <p:nvPr/>
        </p:nvCxnSpPr>
        <p:spPr>
          <a:xfrm>
            <a:off x="4242121" y="2684478"/>
            <a:ext cx="0" cy="27520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FDC676-4FF7-41B4-921D-6EC841192F2B}"/>
              </a:ext>
            </a:extLst>
          </p:cNvPr>
          <p:cNvCxnSpPr/>
          <p:nvPr/>
        </p:nvCxnSpPr>
        <p:spPr>
          <a:xfrm>
            <a:off x="6728460" y="3509908"/>
            <a:ext cx="28575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11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747BC-8941-4CEA-84A8-5EAF17E4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Your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6F662-C458-42A9-B41E-751323823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2217"/>
            <a:ext cx="8229600" cy="331358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Help keep your team on schedule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</a:rPr>
              <a:t>Round 1 scores in by April 24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</a:rPr>
              <a:t>Round 2 scores (if applicable) in time for winner selections call (May 22)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Judges are required to use the OpenWater scoring mechanism for all assigned entries. Encourage that they all post shared comments when reviewing entries.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Address recusal questions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</a:rPr>
              <a:t>Judges should not judge categories to which they have submitted entries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</a:rPr>
              <a:t>Judges should not review, score, or discuss entries from their institutions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238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3578" y="703359"/>
            <a:ext cx="68984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AB60C"/>
                </a:solidFill>
                <a:latin typeface="+mj-lt"/>
                <a:cs typeface="Segoe UI Semibold" panose="020B0702040204020203" pitchFamily="34" charset="0"/>
              </a:rPr>
              <a:t>Always remember…</a:t>
            </a:r>
          </a:p>
          <a:p>
            <a:pPr marL="514350" indent="-514350">
              <a:buAutoNum type="arabicParenR"/>
            </a:pP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The Circle of Excellence Awards would not be possible without you. </a:t>
            </a:r>
            <a:r>
              <a:rPr lang="en-US" sz="3200" b="1" i="1" dirty="0">
                <a:solidFill>
                  <a:srgbClr val="FAB60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Thank you!</a:t>
            </a:r>
          </a:p>
          <a:p>
            <a:pPr marL="514350" indent="-514350">
              <a:buAutoNum type="arabicParenR"/>
            </a:pPr>
            <a:r>
              <a:rPr lang="en-US" sz="3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We will help you every step of the way.</a:t>
            </a:r>
          </a:p>
        </p:txBody>
      </p:sp>
    </p:spTree>
    <p:extLst>
      <p:ext uri="{BB962C8B-B14F-4D97-AF65-F5344CB8AC3E}">
        <p14:creationId xmlns:p14="http://schemas.microsoft.com/office/powerpoint/2010/main" val="31965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747BC-8941-4CEA-84A8-5EAF17E4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Your Panel – Issues with entries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D44BAF-8050-48D8-AE46-3792A924C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4899"/>
            <a:ext cx="8229600" cy="35099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As soon as possible, please contact </a:t>
            </a:r>
            <a:r>
              <a:rPr lang="en-US" sz="2000" dirty="0">
                <a:hlinkClick r:id="rId2"/>
              </a:rPr>
              <a:t>awards@case.org</a:t>
            </a:r>
            <a:r>
              <a:rPr lang="en-US" sz="2000" dirty="0"/>
              <a:t> if: 	</a:t>
            </a:r>
          </a:p>
          <a:p>
            <a:pPr lvl="1"/>
            <a:r>
              <a:rPr lang="en-US" sz="1800" dirty="0"/>
              <a:t>An entry was submitted to your category in error</a:t>
            </a:r>
          </a:p>
          <a:p>
            <a:pPr lvl="1"/>
            <a:r>
              <a:rPr lang="en-US" sz="1800" dirty="0"/>
              <a:t>An entry is missing required materials</a:t>
            </a:r>
          </a:p>
          <a:p>
            <a:pPr lvl="1"/>
            <a:r>
              <a:rPr lang="en-US" sz="1800" dirty="0"/>
              <a:t>A document and/or link is not accessible</a:t>
            </a:r>
          </a:p>
          <a:p>
            <a:pPr lvl="1"/>
            <a:r>
              <a:rPr lang="en-US" sz="1800" dirty="0"/>
              <a:t>You are unable to effectively assess the strength of an entry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2646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8D16-C711-4F2E-AE9B-DB61EE82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do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EBBB7-5D1D-4330-BCD4-7C8D4F574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2217"/>
            <a:ext cx="8229600" cy="3252623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Send a note of introduction early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hlinkClick r:id="rId2"/>
              </a:rPr>
              <a:t>Sample Letter 1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hlinkClick r:id="rId3"/>
              </a:rPr>
              <a:t>Sample Letter 2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>
                <a:hlinkClick r:id="rId4"/>
              </a:rPr>
              <a:t>Sample Letter 3</a:t>
            </a:r>
            <a:endParaRPr lang="en-US" sz="1600" dirty="0"/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Work with panel  to schedule the winner selection call(s)</a:t>
            </a:r>
          </a:p>
          <a:p>
            <a:pPr lvl="1"/>
            <a:r>
              <a:rPr lang="en-US" dirty="0"/>
              <a:t>Doodle.com (free scheduling tool)</a:t>
            </a:r>
          </a:p>
          <a:p>
            <a:pPr lvl="1"/>
            <a:r>
              <a:rPr lang="en-US" u="sng" dirty="0">
                <a:solidFill>
                  <a:srgbClr val="015A84"/>
                </a:solidFill>
                <a:hlinkClick r:id="rId5"/>
              </a:rPr>
              <a:t>The World Clock</a:t>
            </a:r>
            <a:endParaRPr lang="en-US" u="sng" dirty="0">
              <a:solidFill>
                <a:srgbClr val="015A84"/>
              </a:solidFill>
            </a:endParaRPr>
          </a:p>
          <a:p>
            <a:pPr lvl="1"/>
            <a:r>
              <a:rPr lang="en-US" dirty="0">
                <a:solidFill>
                  <a:srgbClr val="015A84"/>
                </a:solidFill>
              </a:rPr>
              <a:t>Zoom (40 min free video conferences)</a:t>
            </a:r>
          </a:p>
          <a:p>
            <a:pPr lvl="1"/>
            <a:endParaRPr lang="en-US" dirty="0">
              <a:solidFill>
                <a:srgbClr val="015A84"/>
              </a:solidFill>
            </a:endParaRP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Email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awards@case.org</a:t>
            </a:r>
            <a:r>
              <a:rPr lang="en-US" dirty="0"/>
              <a:t> if you feel that an entry is incomplete. We err towards inclusion and will work with entrants to fix issues. Provide category, institution and title of entry/entry ID when emailing.</a:t>
            </a:r>
          </a:p>
          <a:p>
            <a:pPr lvl="1"/>
            <a:endParaRPr lang="en-US" dirty="0">
              <a:solidFill>
                <a:srgbClr val="015A84"/>
              </a:solidFill>
            </a:endParaRPr>
          </a:p>
          <a:p>
            <a:pPr lvl="1"/>
            <a:endParaRPr lang="en-US" dirty="0">
              <a:solidFill>
                <a:srgbClr val="015A84"/>
              </a:solidFill>
            </a:endParaRPr>
          </a:p>
          <a:p>
            <a:pPr lvl="1"/>
            <a:endParaRPr lang="en-US" dirty="0">
              <a:solidFill>
                <a:srgbClr val="015A84"/>
              </a:solidFill>
            </a:endParaRPr>
          </a:p>
          <a:p>
            <a:pPr lvl="1"/>
            <a:endParaRPr lang="en-US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9506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3. Winner Selection</a:t>
            </a:r>
          </a:p>
        </p:txBody>
      </p:sp>
    </p:spTree>
    <p:extLst>
      <p:ext uri="{BB962C8B-B14F-4D97-AF65-F5344CB8AC3E}">
        <p14:creationId xmlns:p14="http://schemas.microsoft.com/office/powerpoint/2010/main" val="16595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880" y="353595"/>
            <a:ext cx="5619750" cy="435796"/>
          </a:xfrm>
        </p:spPr>
        <p:txBody>
          <a:bodyPr>
            <a:normAutofit/>
          </a:bodyPr>
          <a:lstStyle/>
          <a:p>
            <a:pPr algn="r"/>
            <a:r>
              <a:rPr lang="en-US" sz="2200" dirty="0"/>
              <a:t>Accessing Judge Team Manager Panel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80E97-75A4-4E3C-A200-D90FE05EF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18" y="592262"/>
            <a:ext cx="1485900" cy="257889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E020D7-F7FF-4816-85CE-6A2DF4248D10}"/>
              </a:ext>
            </a:extLst>
          </p:cNvPr>
          <p:cNvCxnSpPr>
            <a:cxnSpLocks/>
          </p:cNvCxnSpPr>
          <p:nvPr/>
        </p:nvCxnSpPr>
        <p:spPr>
          <a:xfrm>
            <a:off x="2009868" y="1488701"/>
            <a:ext cx="382718" cy="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EE4947-BB89-43B2-841D-F38FB5698499}"/>
              </a:ext>
            </a:extLst>
          </p:cNvPr>
          <p:cNvCxnSpPr>
            <a:cxnSpLocks/>
          </p:cNvCxnSpPr>
          <p:nvPr/>
        </p:nvCxnSpPr>
        <p:spPr>
          <a:xfrm>
            <a:off x="4315076" y="2212330"/>
            <a:ext cx="0" cy="245076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0E1D39-5BCC-4472-993F-0C52B023AFB1}"/>
              </a:ext>
            </a:extLst>
          </p:cNvPr>
          <p:cNvSpPr txBox="1"/>
          <p:nvPr/>
        </p:nvSpPr>
        <p:spPr>
          <a:xfrm>
            <a:off x="6560820" y="1448542"/>
            <a:ext cx="2245014" cy="738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Only Lead Judges will  have access to indicate winners in OpenWater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CED320-DC4F-4D6D-8DE9-637AC2EB4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452" y="891736"/>
            <a:ext cx="3806743" cy="1263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1CE5F-F7AA-409A-9BA9-77834777D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227" y="2481677"/>
            <a:ext cx="4542473" cy="835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D00CAF-5ED2-4DCB-BCF0-4FE5DE4BB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117" y="3585021"/>
            <a:ext cx="5739765" cy="94197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0021D9-7673-49F8-B624-F80FDE01A066}"/>
              </a:ext>
            </a:extLst>
          </p:cNvPr>
          <p:cNvCxnSpPr>
            <a:cxnSpLocks/>
          </p:cNvCxnSpPr>
          <p:nvPr/>
        </p:nvCxnSpPr>
        <p:spPr>
          <a:xfrm>
            <a:off x="4315076" y="3316815"/>
            <a:ext cx="0" cy="245076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005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400050"/>
            <a:ext cx="6172200" cy="480632"/>
          </a:xfrm>
        </p:spPr>
        <p:txBody>
          <a:bodyPr>
            <a:normAutofit/>
          </a:bodyPr>
          <a:lstStyle/>
          <a:p>
            <a:pPr algn="r"/>
            <a:r>
              <a:rPr lang="en-US" sz="2200" dirty="0"/>
              <a:t>Facilitate Winner Selection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50167-2F33-4250-BA9E-F6455FC11796}"/>
              </a:ext>
            </a:extLst>
          </p:cNvPr>
          <p:cNvSpPr txBox="1"/>
          <p:nvPr/>
        </p:nvSpPr>
        <p:spPr>
          <a:xfrm>
            <a:off x="685800" y="343869"/>
            <a:ext cx="3771900" cy="15696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</a:rPr>
              <a:t>There is </a:t>
            </a:r>
            <a:r>
              <a:rPr lang="en-US" sz="1200" u="sng" dirty="0">
                <a:solidFill>
                  <a:srgbClr val="C00000"/>
                </a:solidFill>
              </a:rPr>
              <a:t>no set formula </a:t>
            </a:r>
            <a:r>
              <a:rPr lang="en-US" sz="1200" dirty="0">
                <a:solidFill>
                  <a:srgbClr val="C00000"/>
                </a:solidFill>
              </a:rPr>
              <a:t>to determine how many awards to give.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C0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</a:rPr>
              <a:t>We rely on Lead Judges to make sure that only deserving entries are awarded.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C0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</a:rPr>
              <a:t>There is </a:t>
            </a:r>
            <a:r>
              <a:rPr lang="en-US" sz="1200" u="sng" dirty="0">
                <a:solidFill>
                  <a:srgbClr val="C00000"/>
                </a:solidFill>
              </a:rPr>
              <a:t>no requirement </a:t>
            </a:r>
            <a:r>
              <a:rPr lang="en-US" sz="1200" dirty="0">
                <a:solidFill>
                  <a:srgbClr val="C00000"/>
                </a:solidFill>
              </a:rPr>
              <a:t>to make awards at every level.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6993D8-6310-421C-BD33-BAFE5B7E6E9B}"/>
              </a:ext>
            </a:extLst>
          </p:cNvPr>
          <p:cNvSpPr txBox="1"/>
          <p:nvPr/>
        </p:nvSpPr>
        <p:spPr>
          <a:xfrm>
            <a:off x="6108953" y="1016575"/>
            <a:ext cx="2850203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15A84"/>
                </a:solidFill>
              </a:rPr>
              <a:t>Convene your panels to discuss top contenders.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rgbClr val="015A8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15A84"/>
                </a:solidFill>
              </a:rPr>
              <a:t>Determine winners and the applicable award levels.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rgbClr val="015A8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15A84"/>
                </a:solidFill>
              </a:rPr>
              <a:t>Check the winning entry, then click “Set Winner Status” to award Grand Gold or Gold or  Silver or Bronze.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D9C188-E388-4101-802B-77962DEB0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62292"/>
            <a:ext cx="5219444" cy="20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1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21EC6-88C2-4E5D-9C05-0ED6684A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20" y="157649"/>
            <a:ext cx="4221480" cy="857250"/>
          </a:xfrm>
        </p:spPr>
        <p:txBody>
          <a:bodyPr>
            <a:normAutofit fontScale="90000"/>
          </a:bodyPr>
          <a:lstStyle/>
          <a:p>
            <a:pPr algn="r"/>
            <a:r>
              <a:rPr lang="en-US" sz="2800" dirty="0"/>
              <a:t>Indicate Winner </a:t>
            </a:r>
            <a:r>
              <a:rPr lang="en-US" dirty="0"/>
              <a:t>Type &amp; </a:t>
            </a:r>
            <a:r>
              <a:rPr lang="en-US" sz="2800" dirty="0"/>
              <a:t>Add Public Comments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E14A3-D358-43D8-BE01-933C08ED8961}"/>
              </a:ext>
            </a:extLst>
          </p:cNvPr>
          <p:cNvSpPr txBox="1"/>
          <p:nvPr/>
        </p:nvSpPr>
        <p:spPr>
          <a:xfrm>
            <a:off x="5876518" y="951547"/>
            <a:ext cx="2810282" cy="32085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C00000"/>
                </a:solidFill>
                <a:latin typeface="Calibri"/>
              </a:rPr>
              <a:t>By May 22, please return to the </a:t>
            </a:r>
            <a:r>
              <a:rPr lang="en-US" sz="1350" b="1" dirty="0">
                <a:solidFill>
                  <a:srgbClr val="C00000"/>
                </a:solidFill>
                <a:latin typeface="Calibri"/>
              </a:rPr>
              <a:t>Judge Team Manager Panel </a:t>
            </a:r>
            <a:r>
              <a:rPr lang="en-US" sz="1350" dirty="0">
                <a:solidFill>
                  <a:srgbClr val="C00000"/>
                </a:solidFill>
                <a:latin typeface="Calibri"/>
              </a:rPr>
              <a:t>to add the 2-3 sentences of public comments explaining why each winning entry was awarded, and 2-3 sentences about the pool of entries.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srgbClr val="C00000"/>
              </a:solidFill>
              <a:latin typeface="Calibri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C00000"/>
                </a:solidFill>
                <a:latin typeface="Calibri"/>
              </a:rPr>
              <a:t>Consider leveraging the shared judge comments.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srgbClr val="C00000"/>
              </a:solidFill>
              <a:latin typeface="Calibri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C00000"/>
                </a:solidFill>
                <a:latin typeface="Calibri"/>
              </a:rPr>
              <a:t>In a tight situation, feel free to email </a:t>
            </a:r>
            <a:r>
              <a:rPr lang="en-US" sz="1350" dirty="0">
                <a:solidFill>
                  <a:srgbClr val="C00000"/>
                </a:solidFill>
                <a:latin typeface="Calibri"/>
                <a:hlinkClick r:id="rId2"/>
              </a:rPr>
              <a:t>awards@case.org</a:t>
            </a:r>
            <a:r>
              <a:rPr lang="en-US" sz="1350" dirty="0">
                <a:solidFill>
                  <a:srgbClr val="C00000"/>
                </a:solidFill>
                <a:latin typeface="Calibri"/>
              </a:rPr>
              <a:t> with your winners and comments and we will add them on your behalf.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9D2EA-819C-4093-9F06-7102B08D2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" y="951547"/>
            <a:ext cx="5141596" cy="331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Panel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DDA37-6E0E-45FC-8AE7-B3CC4C75D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15A84"/>
                </a:solidFill>
              </a:rPr>
              <a:t>The Lead Judges will schedule a virtual meeting to deliberate and select entries.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15A84"/>
                </a:solidFill>
              </a:rPr>
              <a:t>Thank you for being flexible, as the judge panels will span at least two countries and four time zones.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15A84"/>
                </a:solidFill>
              </a:rPr>
              <a:t>Use scores only to identify the competitive entries. We do not select winners based solely on numerical scores.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15A84"/>
              </a:solidFill>
            </a:endParaRPr>
          </a:p>
          <a:p>
            <a:pPr marL="346075" lvl="1" indent="0">
              <a:buNone/>
            </a:pP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Reminder:</a:t>
            </a:r>
            <a:br>
              <a:rPr lang="en-US" sz="16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May 22 is the last day to indicate winners and enter public comments into OpenWater.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15A84"/>
              </a:solidFill>
            </a:endParaRPr>
          </a:p>
          <a:p>
            <a:pPr marL="346075" lvl="1" indent="0">
              <a:buNone/>
            </a:pPr>
            <a:endParaRPr lang="en-US" sz="1400" dirty="0">
              <a:solidFill>
                <a:srgbClr val="015A84"/>
              </a:solidFill>
            </a:endParaRPr>
          </a:p>
          <a:p>
            <a:pPr marL="346075" lvl="1" indent="0">
              <a:buNone/>
            </a:pPr>
            <a:endParaRPr lang="en-US" sz="1400" dirty="0">
              <a:solidFill>
                <a:srgbClr val="015A84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15A84"/>
              </a:solidFill>
            </a:endParaRPr>
          </a:p>
          <a:p>
            <a:pPr>
              <a:buFont typeface="+mj-lt"/>
              <a:buAutoNum type="arabicPeriod"/>
            </a:pPr>
            <a:endParaRPr lang="en-US" sz="1800" dirty="0">
              <a:solidFill>
                <a:srgbClr val="015A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33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Recognition Levels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401132"/>
              </p:ext>
            </p:extLst>
          </p:nvPr>
        </p:nvGraphicFramePr>
        <p:xfrm>
          <a:off x="457200" y="1227904"/>
          <a:ext cx="5372100" cy="2850563"/>
        </p:xfrm>
        <a:graphic>
          <a:graphicData uri="http://schemas.openxmlformats.org/drawingml/2006/table">
            <a:tbl>
              <a:tblPr firstRow="1" firstCol="1" bandRow="1"/>
              <a:tblGrid>
                <a:gridCol w="1699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Guidelines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64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Grand Gold*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Reserved for those rare entries that are extremely exceptional or “game-changing.”</a:t>
                      </a:r>
                      <a:b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Grand Gold Award is the highest level of recognition possible, so your panel should be completely convinced that an entry is deserving of such recognition. </a:t>
                      </a:r>
                      <a:b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There can only be 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Grand Gold Award per category.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5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Gold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Entry that meets or exceeds 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all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 of the judging criteria; 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exceptional 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in nature.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5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Silver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Entry that meets or exceeds 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most 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of the judging criteria; 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outstanding 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in nature.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5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Bronze</a:t>
                      </a:r>
                      <a:endParaRPr lang="en-US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Entry that meets or exceeds 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many 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of the judging criteria; </a:t>
                      </a:r>
                      <a:r>
                        <a:rPr lang="en-US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distinguished </a:t>
                      </a: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in nature.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0135BF-BC34-4AED-A3C5-75F4B6631514}"/>
              </a:ext>
            </a:extLst>
          </p:cNvPr>
          <p:cNvSpPr txBox="1"/>
          <p:nvPr/>
        </p:nvSpPr>
        <p:spPr>
          <a:xfrm>
            <a:off x="6004661" y="269742"/>
            <a:ext cx="3000375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There is </a:t>
            </a:r>
            <a:r>
              <a:rPr lang="en-US" sz="1600" u="sng" dirty="0">
                <a:solidFill>
                  <a:schemeClr val="accent4">
                    <a:lumMod val="75000"/>
                  </a:schemeClr>
                </a:solidFill>
              </a:rPr>
              <a:t>no set formula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to determine how many awards to give.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We rely on the Lead Judges to make sure that only deserving entries are awarded.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There is </a:t>
            </a:r>
            <a:r>
              <a:rPr lang="en-US" sz="1600" u="sng" dirty="0">
                <a:solidFill>
                  <a:schemeClr val="accent4">
                    <a:lumMod val="75000"/>
                  </a:schemeClr>
                </a:solidFill>
              </a:rPr>
              <a:t>no requirement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to make awards at every level.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Scores alone should not determine winners or award levels.</a:t>
            </a:r>
          </a:p>
          <a:p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88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494704"/>
            <a:ext cx="4853940" cy="457200"/>
          </a:xfrm>
        </p:spPr>
        <p:txBody>
          <a:bodyPr>
            <a:noAutofit/>
          </a:bodyPr>
          <a:lstStyle/>
          <a:p>
            <a:r>
              <a:rPr lang="en-US" dirty="0"/>
              <a:t>Public Comment Prompts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0ADA2-D867-4B8C-83AF-08DF256B1AEB}"/>
              </a:ext>
            </a:extLst>
          </p:cNvPr>
          <p:cNvSpPr txBox="1"/>
          <p:nvPr/>
        </p:nvSpPr>
        <p:spPr>
          <a:xfrm>
            <a:off x="487680" y="1294804"/>
            <a:ext cx="7589520" cy="3034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15A84"/>
                </a:solidFill>
              </a:rPr>
              <a:t>Provide three words or expressions to describe this award entry.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15A84"/>
              </a:solidFill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15A84"/>
                </a:solidFill>
              </a:rPr>
              <a:t>What is special or unique about this award entry?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15A84"/>
              </a:solidFill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15A84"/>
                </a:solidFill>
              </a:rPr>
              <a:t>Why did this submission catch your eye? 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15A84"/>
              </a:solidFill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15A84"/>
                </a:solidFill>
              </a:rPr>
              <a:t>Does this submission address an issue that you often see in advancement/education? If so, how?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15A84"/>
              </a:solidFill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15A84"/>
                </a:solidFill>
              </a:rPr>
              <a:t>Could you use this (practice, idea, program) at your institution? How?</a:t>
            </a:r>
          </a:p>
        </p:txBody>
      </p:sp>
    </p:spTree>
    <p:extLst>
      <p:ext uri="{BB962C8B-B14F-4D97-AF65-F5344CB8AC3E}">
        <p14:creationId xmlns:p14="http://schemas.microsoft.com/office/powerpoint/2010/main" val="1765750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Resources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38988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Demo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B22264-D6EF-45E7-BF05-05D374FE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0" y="1543051"/>
            <a:ext cx="5829300" cy="6286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https://caseawards.secure-platform.com/a/</a:t>
            </a:r>
          </a:p>
        </p:txBody>
      </p:sp>
    </p:spTree>
    <p:extLst>
      <p:ext uri="{BB962C8B-B14F-4D97-AF65-F5344CB8AC3E}">
        <p14:creationId xmlns:p14="http://schemas.microsoft.com/office/powerpoint/2010/main" val="4265108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Guidance re: Conflicts of Interest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B28EF9-19A6-471D-ACE8-1DF30C60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2217"/>
            <a:ext cx="4999799" cy="155602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cs typeface="+mn-cs"/>
              </a:rPr>
              <a:t>Please recuse yourself from reviewing, scoring and discussing entries from your institution.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1200" dirty="0">
              <a:cs typeface="+mn-cs"/>
            </a:endParaRP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cs typeface="+mn-cs"/>
              </a:rPr>
              <a:t>Please recuse yourself from judging a category if you have personally submitted an entry for that category.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1200" dirty="0">
              <a:cs typeface="+mn-cs"/>
            </a:endParaRP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cs typeface="+mn-cs"/>
              </a:rPr>
              <a:t>Not sure? Email awards@case.org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28F8B-51C1-49C7-A2DA-D4B276CA1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09" t="10332"/>
          <a:stretch/>
        </p:blipFill>
        <p:spPr>
          <a:xfrm>
            <a:off x="5640020" y="1014899"/>
            <a:ext cx="3249611" cy="261220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5314B98-963B-4773-9AB0-6171AE5E4C47}"/>
              </a:ext>
            </a:extLst>
          </p:cNvPr>
          <p:cNvSpPr/>
          <p:nvPr/>
        </p:nvSpPr>
        <p:spPr>
          <a:xfrm>
            <a:off x="5530291" y="1097279"/>
            <a:ext cx="2014232" cy="409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0DA2A3-E58C-4DAE-8CAC-69621FC49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05562"/>
            <a:ext cx="5436870" cy="1556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04D3A1-9D21-471E-AA7D-5FA6F7DDF370}"/>
              </a:ext>
            </a:extLst>
          </p:cNvPr>
          <p:cNvSpPr txBox="1"/>
          <p:nvPr/>
        </p:nvSpPr>
        <p:spPr>
          <a:xfrm>
            <a:off x="6097220" y="3805435"/>
            <a:ext cx="2726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You will receive an automated email from </a:t>
            </a:r>
            <a:r>
              <a:rPr lang="en-US" sz="12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awards@case.org</a:t>
            </a:r>
            <a:r>
              <a:rPr lang="en-US" sz="1200" dirty="0">
                <a:solidFill>
                  <a:srgbClr val="C00000"/>
                </a:solidFill>
              </a:rPr>
              <a:t> if one of your judges recuses themselves.</a:t>
            </a:r>
          </a:p>
        </p:txBody>
      </p:sp>
    </p:spTree>
    <p:extLst>
      <p:ext uri="{BB962C8B-B14F-4D97-AF65-F5344CB8AC3E}">
        <p14:creationId xmlns:p14="http://schemas.microsoft.com/office/powerpoint/2010/main" val="3919751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Tips, Tricks and Don’t Forgets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899"/>
            <a:ext cx="8229600" cy="351055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Judging FAQs: </a:t>
            </a:r>
            <a:br>
              <a:rPr lang="en-US" sz="1400" dirty="0"/>
            </a:br>
            <a:r>
              <a:rPr lang="en-US" sz="1400" dirty="0">
                <a:hlinkClick r:id="rId3"/>
              </a:rPr>
              <a:t>https://www.case.org/awards/circle-excellence-awards/volunteer-judges</a:t>
            </a:r>
            <a:endParaRPr lang="en-US" sz="140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spc="8" dirty="0">
                <a:cs typeface="Calibri"/>
              </a:rPr>
              <a:t>Add</a:t>
            </a:r>
            <a:r>
              <a:rPr lang="en-US" sz="1400" spc="-64" dirty="0">
                <a:cs typeface="Calibri"/>
              </a:rPr>
              <a:t>ing c</a:t>
            </a:r>
            <a:r>
              <a:rPr lang="en-US" sz="1400" spc="11" dirty="0">
                <a:cs typeface="Calibri"/>
              </a:rPr>
              <a:t>omments</a:t>
            </a:r>
            <a:r>
              <a:rPr lang="en-US" sz="1400" spc="-161" dirty="0">
                <a:cs typeface="Calibri"/>
              </a:rPr>
              <a:t> </a:t>
            </a:r>
            <a:r>
              <a:rPr lang="en-US" sz="1400" spc="4" dirty="0">
                <a:cs typeface="Calibri"/>
              </a:rPr>
              <a:t>to</a:t>
            </a:r>
            <a:r>
              <a:rPr lang="en-US" sz="1400" spc="-11" dirty="0">
                <a:cs typeface="Calibri"/>
              </a:rPr>
              <a:t> each entry will be helpful when your panel deliberates.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spc="-11" dirty="0">
              <a:cs typeface="Calibri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As Lead Judge,  please support your panels by answering questions about judging and scoring criteria, recusals, or if you think an entry does not meet the category criteria.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15A84"/>
                </a:solidFill>
              </a:rPr>
              <a:t>Consider tools like zoom (free 40min); </a:t>
            </a:r>
            <a:r>
              <a:rPr lang="en-US" sz="1400" dirty="0">
                <a:solidFill>
                  <a:srgbClr val="015A8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https://www.timeanddate.com/worldclock/</a:t>
            </a:r>
            <a:r>
              <a:rPr lang="en-US" sz="1400" dirty="0">
                <a:solidFill>
                  <a:srgbClr val="015A84"/>
                </a:solidFill>
              </a:rPr>
              <a:t>; and doodle.com to schedule and host the deliberation call.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15A84"/>
              </a:solidFill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Make notes about industry trends, patterns in entries, the judging process, and other ideas that we can use to continue to make improvements for next year.</a:t>
            </a:r>
          </a:p>
        </p:txBody>
      </p:sp>
    </p:spTree>
    <p:extLst>
      <p:ext uri="{BB962C8B-B14F-4D97-AF65-F5344CB8AC3E}">
        <p14:creationId xmlns:p14="http://schemas.microsoft.com/office/powerpoint/2010/main" val="3895302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217"/>
            <a:ext cx="8229600" cy="3222143"/>
          </a:xfrm>
        </p:spPr>
        <p:txBody>
          <a:bodyPr>
            <a:noAutofit/>
          </a:bodyPr>
          <a:lstStyle/>
          <a:p>
            <a:pPr marL="385763" indent="-385763">
              <a:spcAft>
                <a:spcPts val="600"/>
              </a:spcAft>
              <a:buFont typeface="+mj-lt"/>
              <a:buAutoNum type="arabicPeriod"/>
            </a:pPr>
            <a:endParaRPr lang="en-US" sz="1800" dirty="0"/>
          </a:p>
          <a:p>
            <a:pPr marL="385763" indent="-385763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Look out for an email on or @March 27 from </a:t>
            </a:r>
            <a:r>
              <a:rPr lang="en-US" sz="1800" dirty="0">
                <a:hlinkClick r:id="rId2"/>
              </a:rPr>
              <a:t>awards@case.org</a:t>
            </a:r>
            <a:r>
              <a:rPr lang="en-US" sz="1800" dirty="0"/>
              <a:t> to access your assigned entries. (Please remember to double-check your spam folder.)</a:t>
            </a:r>
          </a:p>
          <a:p>
            <a:pPr marL="385763" indent="-385763">
              <a:spcAft>
                <a:spcPts val="600"/>
              </a:spcAft>
              <a:buFont typeface="+mj-lt"/>
              <a:buAutoNum type="arabicPeriod"/>
            </a:pPr>
            <a:endParaRPr lang="en-US" sz="1800" i="1" dirty="0">
              <a:solidFill>
                <a:srgbClr val="FF0000"/>
              </a:solidFill>
            </a:endParaRPr>
          </a:p>
          <a:p>
            <a:pPr marL="385763" indent="-385763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Weekly </a:t>
            </a: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Judging Help Office Hour</a:t>
            </a:r>
            <a:r>
              <a:rPr lang="en-US" sz="1800" dirty="0"/>
              <a:t>: Thursdays at 3-4pm ET beginning on </a:t>
            </a:r>
            <a:r>
              <a:rPr lang="en-US" sz="1800" b="1" dirty="0"/>
              <a:t>April 4- </a:t>
            </a:r>
            <a:r>
              <a:rPr lang="en-US" sz="1600" i="1" dirty="0">
                <a:solidFill>
                  <a:srgbClr val="E7A614"/>
                </a:solidFill>
                <a:hlinkClick r:id="rId4"/>
              </a:rPr>
              <a:t>https://case-org.zoom.us/j/7921364767</a:t>
            </a:r>
            <a:endParaRPr lang="en-US" sz="1600" i="1" dirty="0">
              <a:solidFill>
                <a:srgbClr val="E7A614"/>
              </a:solidFill>
            </a:endParaRPr>
          </a:p>
          <a:p>
            <a:pPr marL="385763" indent="-385763">
              <a:spcAft>
                <a:spcPts val="600"/>
              </a:spcAft>
              <a:buFont typeface="+mj-lt"/>
              <a:buAutoNum type="arabicPeriod"/>
            </a:pPr>
            <a:endParaRPr lang="en-US" sz="1600" i="1" dirty="0">
              <a:solidFill>
                <a:srgbClr val="E7A614"/>
              </a:solidFill>
            </a:endParaRPr>
          </a:p>
          <a:p>
            <a:pPr marL="385763" indent="-385763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Any questions, email </a:t>
            </a:r>
            <a:r>
              <a:rPr lang="en-US" sz="1600" i="1" dirty="0">
                <a:solidFill>
                  <a:srgbClr val="E7A614"/>
                </a:solidFill>
                <a:hlinkClick r:id="rId2"/>
              </a:rPr>
              <a:t>awards@case.org</a:t>
            </a:r>
            <a:r>
              <a:rPr lang="en-US" sz="1600" i="1" dirty="0">
                <a:solidFill>
                  <a:srgbClr val="E7A614"/>
                </a:solidFill>
              </a:rPr>
              <a:t> </a:t>
            </a:r>
            <a:r>
              <a:rPr lang="en-US" sz="1800" dirty="0"/>
              <a:t>and include your issue in the subject line and we will provide guidance. </a:t>
            </a:r>
          </a:p>
          <a:p>
            <a:pPr marL="0" indent="0">
              <a:spcAft>
                <a:spcPts val="600"/>
              </a:spcAft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0060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B6D7C-0955-46A1-82E7-261ACACB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 are eager to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89C52-0A3B-4893-89BE-758CDE2BD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The quickest way to get answers: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Judges FAQ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sz="1600" b="1" i="1" dirty="0"/>
              <a:t>Includes responses to frequently asked questions, and training resources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b="1" dirty="0">
                <a:hlinkClick r:id="rId3"/>
              </a:rPr>
              <a:t>awards@case.org</a:t>
            </a:r>
            <a:endParaRPr lang="en-US" b="1" dirty="0"/>
          </a:p>
          <a:p>
            <a:pPr marL="0" indent="0" algn="ctr">
              <a:buNone/>
            </a:pPr>
            <a:r>
              <a:rPr lang="en-US" sz="1600" b="1" i="1" dirty="0"/>
              <a:t>Thanks for including your district/region category name (and entry name, if relevant) in your correspondence. Technical issues? Include screen grabs and your username.</a:t>
            </a:r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dirty="0"/>
              <a:t>Drop into our weekly </a:t>
            </a:r>
            <a:r>
              <a:rPr lang="en-US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Judging Help Office Hour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r>
              <a:rPr lang="en-US" sz="1600" b="1" dirty="0"/>
              <a:t>Thursdays at 3-4 p.m. Eastern Time</a:t>
            </a:r>
            <a:r>
              <a:rPr lang="en-US" sz="1600" dirty="0"/>
              <a:t> (beginning April 4)</a:t>
            </a:r>
            <a:br>
              <a:rPr lang="en-US" sz="1600" b="1" dirty="0"/>
            </a:br>
            <a:r>
              <a:rPr lang="en-US" sz="1600" b="1" dirty="0">
                <a:hlinkClick r:id="rId5"/>
              </a:rPr>
              <a:t>https://case-org.zoom.us/j/7921364767</a:t>
            </a:r>
            <a:endParaRPr lang="en-US" sz="1600" b="1" dirty="0"/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3955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7E8A-E5F1-428F-8EA8-3CEF553D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Last Ask – We Need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2FE52-6994-4754-B004-1388BA84D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… to help recruit judges</a:t>
            </a:r>
          </a:p>
          <a:p>
            <a:pPr marL="0" indent="0">
              <a:buNone/>
            </a:pPr>
            <a:r>
              <a:rPr lang="en-US" dirty="0"/>
              <a:t>We are looking to fill a few more judging seats. Please send colleagues, associates, and business partners/vendors to </a:t>
            </a:r>
            <a:r>
              <a:rPr lang="en-US" dirty="0">
                <a:hlinkClick r:id="rId2"/>
              </a:rPr>
              <a:t>awards@case.org</a:t>
            </a:r>
            <a:r>
              <a:rPr lang="en-US" dirty="0"/>
              <a:t> if they are interested in volunteering.</a:t>
            </a:r>
          </a:p>
        </p:txBody>
      </p:sp>
    </p:spTree>
    <p:extLst>
      <p:ext uri="{BB962C8B-B14F-4D97-AF65-F5344CB8AC3E}">
        <p14:creationId xmlns:p14="http://schemas.microsoft.com/office/powerpoint/2010/main" val="4033871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and Score Entries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Guidance re: Conflicts of Interest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B28EF9-19A6-471D-ACE8-1DF30C60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2217"/>
            <a:ext cx="5073091" cy="351055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cs typeface="+mn-cs"/>
              </a:rPr>
              <a:t>Please recuse yourself from reviewing, scoring and discussing entries from your institution.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2200" dirty="0">
              <a:cs typeface="+mn-cs"/>
            </a:endParaRP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cs typeface="+mn-cs"/>
              </a:rPr>
              <a:t>Please recuse yourself from judging a category if you have personally submitted an entry for that category.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2200" dirty="0">
              <a:cs typeface="+mn-cs"/>
            </a:endParaRP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cs typeface="+mn-cs"/>
              </a:rPr>
              <a:t>Not sure? Email awards@case.org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28F8B-51C1-49C7-A2DA-D4B276CA1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09" t="10332"/>
          <a:stretch/>
        </p:blipFill>
        <p:spPr>
          <a:xfrm>
            <a:off x="5640020" y="1014899"/>
            <a:ext cx="3249611" cy="261220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5314B98-963B-4773-9AB0-6171AE5E4C47}"/>
              </a:ext>
            </a:extLst>
          </p:cNvPr>
          <p:cNvSpPr/>
          <p:nvPr/>
        </p:nvSpPr>
        <p:spPr>
          <a:xfrm>
            <a:off x="5530291" y="1097279"/>
            <a:ext cx="2014232" cy="409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11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 will look like this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AA1EE2-E5CC-463A-9A75-A08FA89D6767}"/>
              </a:ext>
            </a:extLst>
          </p:cNvPr>
          <p:cNvCxnSpPr>
            <a:cxnSpLocks/>
          </p:cNvCxnSpPr>
          <p:nvPr/>
        </p:nvCxnSpPr>
        <p:spPr>
          <a:xfrm>
            <a:off x="2179541" y="3009920"/>
            <a:ext cx="44469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4FB987-EF55-4969-91E1-C681DA9551AE}"/>
              </a:ext>
            </a:extLst>
          </p:cNvPr>
          <p:cNvSpPr txBox="1"/>
          <p:nvPr/>
        </p:nvSpPr>
        <p:spPr>
          <a:xfrm>
            <a:off x="2401886" y="1108375"/>
            <a:ext cx="6522343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On or before March 27, you will receive an email from awards@case.org with the link to access entries to judge in OpenWater. </a:t>
            </a:r>
            <a:br>
              <a:rPr lang="en-US" sz="12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(You will be asked to agree to the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 Data Privacy Policy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in order to proceed.)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AB3D6-B713-4F01-BAD6-50662888E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75" y="1257286"/>
            <a:ext cx="1587866" cy="2818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D3D36-D693-426F-A3E0-1E558CFDB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231" y="1909738"/>
            <a:ext cx="4050789" cy="19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07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406437-BA84-4675-9AA7-D8ADB80C8C54}"/>
              </a:ext>
            </a:extLst>
          </p:cNvPr>
          <p:cNvSpPr txBox="1"/>
          <p:nvPr/>
        </p:nvSpPr>
        <p:spPr>
          <a:xfrm>
            <a:off x="6798850" y="1243499"/>
            <a:ext cx="219029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15A84"/>
                </a:solidFill>
                <a:effectLst/>
                <a:uLnTx/>
                <a:uFillTx/>
                <a:ea typeface="+mn-ea"/>
                <a:cs typeface="+mn-cs"/>
              </a:rPr>
              <a:t>You can: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dirty="0">
                <a:solidFill>
                  <a:srgbClr val="015A84"/>
                </a:solidFill>
              </a:rPr>
              <a:t>Sort by institution or score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dirty="0">
                <a:solidFill>
                  <a:srgbClr val="015A84"/>
                </a:solidFill>
              </a:rPr>
              <a:t>Filter by status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15A84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15A84"/>
                </a:solidFill>
                <a:effectLst/>
                <a:uLnTx/>
                <a:uFillTx/>
                <a:ea typeface="+mn-ea"/>
                <a:cs typeface="+mn-cs"/>
              </a:rPr>
              <a:t>Download entries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78B2F-43BC-4A17-9F65-72604ECD2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7" y="1077245"/>
            <a:ext cx="6066820" cy="31009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F38CE75-01EA-4AE3-BD4B-71B5E84A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649"/>
            <a:ext cx="809105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You will only see entries assigned to you</a:t>
            </a:r>
          </a:p>
        </p:txBody>
      </p:sp>
    </p:spTree>
    <p:extLst>
      <p:ext uri="{BB962C8B-B14F-4D97-AF65-F5344CB8AC3E}">
        <p14:creationId xmlns:p14="http://schemas.microsoft.com/office/powerpoint/2010/main" val="1908543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the entries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406437-BA84-4675-9AA7-D8ADB80C8C54}"/>
              </a:ext>
            </a:extLst>
          </p:cNvPr>
          <p:cNvSpPr txBox="1"/>
          <p:nvPr/>
        </p:nvSpPr>
        <p:spPr>
          <a:xfrm>
            <a:off x="386043" y="1447348"/>
            <a:ext cx="1538480" cy="181588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The category description and judging criteria will display at the top of each entry.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CB138-5035-452C-B971-F931A487F4C7}"/>
              </a:ext>
            </a:extLst>
          </p:cNvPr>
          <p:cNvSpPr txBox="1"/>
          <p:nvPr/>
        </p:nvSpPr>
        <p:spPr>
          <a:xfrm>
            <a:off x="457200" y="1077235"/>
            <a:ext cx="817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800" b="1" dirty="0">
                <a:hlinkClick r:id="rId3"/>
              </a:rPr>
              <a:t>https://tinyurl.com/casejudging</a:t>
            </a:r>
            <a:endParaRPr lang="en-US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DEFD7-DD0B-4AB5-AE38-57A4275E2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988" y="1447348"/>
            <a:ext cx="6435969" cy="29131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59DDF4-37D2-4143-80CF-E2CD5343B225}"/>
              </a:ext>
            </a:extLst>
          </p:cNvPr>
          <p:cNvCxnSpPr>
            <a:cxnSpLocks/>
          </p:cNvCxnSpPr>
          <p:nvPr/>
        </p:nvCxnSpPr>
        <p:spPr>
          <a:xfrm>
            <a:off x="1924523" y="2449480"/>
            <a:ext cx="44469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36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Access the Entries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3BA4E-BDD5-4B10-845F-00F0E52C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30" y="1014899"/>
            <a:ext cx="1421606" cy="1293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EEEEF-A632-4042-9FCD-3DA1FBA3D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225" y="1049766"/>
            <a:ext cx="4514850" cy="122328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AA1EE2-E5CC-463A-9A75-A08FA89D6767}"/>
              </a:ext>
            </a:extLst>
          </p:cNvPr>
          <p:cNvCxnSpPr>
            <a:cxnSpLocks/>
          </p:cNvCxnSpPr>
          <p:nvPr/>
        </p:nvCxnSpPr>
        <p:spPr>
          <a:xfrm>
            <a:off x="2382611" y="2180071"/>
            <a:ext cx="503464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71B35-4611-499E-A0BA-AC104E190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97" y="2728127"/>
            <a:ext cx="3993356" cy="191609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BACBD6-5B05-4D23-A642-5D09F55113A5}"/>
              </a:ext>
            </a:extLst>
          </p:cNvPr>
          <p:cNvCxnSpPr>
            <a:cxnSpLocks/>
          </p:cNvCxnSpPr>
          <p:nvPr/>
        </p:nvCxnSpPr>
        <p:spPr>
          <a:xfrm>
            <a:off x="3790950" y="2484938"/>
            <a:ext cx="0" cy="37235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3091E24-4418-47F0-BEE1-5A8837C42203}"/>
              </a:ext>
            </a:extLst>
          </p:cNvPr>
          <p:cNvSpPr/>
          <p:nvPr/>
        </p:nvSpPr>
        <p:spPr>
          <a:xfrm>
            <a:off x="4024993" y="3202214"/>
            <a:ext cx="9144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10004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New requirement:</a:t>
            </a:r>
            <a:br>
              <a:rPr lang="en-US" sz="3200" dirty="0">
                <a:solidFill>
                  <a:srgbClr val="1B394B"/>
                </a:solidFill>
              </a:rPr>
            </a:br>
            <a:r>
              <a:rPr lang="en-US" sz="3200" dirty="0"/>
              <a:t>Score each entry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68567C-854C-4AA9-B7A8-EE07DE89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2217"/>
            <a:ext cx="4721902" cy="3510553"/>
          </a:xfrm>
        </p:spPr>
        <p:txBody>
          <a:bodyPr>
            <a:normAutofit/>
          </a:bodyPr>
          <a:lstStyle/>
          <a:p>
            <a:pPr defTabSz="685800">
              <a:buFont typeface="Wingdings" panose="05000000000000000000" pitchFamily="2" charset="2"/>
              <a:buChar char="ü"/>
              <a:defRPr/>
            </a:pPr>
            <a:r>
              <a:rPr lang="en-US" sz="1800" dirty="0"/>
              <a:t>Recuse yourself from judging an entry, if necessary</a:t>
            </a:r>
          </a:p>
          <a:p>
            <a:pPr defTabSz="685800">
              <a:buFont typeface="Wingdings" panose="05000000000000000000" pitchFamily="2" charset="2"/>
              <a:buChar char="ü"/>
              <a:defRPr/>
            </a:pPr>
            <a:endParaRPr lang="en-US" sz="1800" dirty="0">
              <a:latin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Score the five scored judging criteria from 10 (high) to 1 (low) with maximum score of 50 points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See scores and comments of other judges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Download responses and attachments, if you like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18221-849F-44DD-A91D-E141C14257AF}"/>
              </a:ext>
            </a:extLst>
          </p:cNvPr>
          <p:cNvSpPr txBox="1">
            <a:spLocks/>
          </p:cNvSpPr>
          <p:nvPr/>
        </p:nvSpPr>
        <p:spPr>
          <a:xfrm>
            <a:off x="3619916" y="902822"/>
            <a:ext cx="5066884" cy="269597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defRPr/>
            </a:pPr>
            <a:endParaRPr lang="en-US" sz="1600" dirty="0"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EB2A2-2741-4ADE-8834-E44D7E441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331" y="98372"/>
            <a:ext cx="2928441" cy="2254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7A73F-EF90-4ED3-9D3B-D529DBF98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721" y="1291219"/>
            <a:ext cx="2934051" cy="31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5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Highly recommended:</a:t>
            </a:r>
            <a:br>
              <a:rPr lang="en-US" sz="3200" dirty="0">
                <a:solidFill>
                  <a:srgbClr val="1B394B"/>
                </a:solidFill>
              </a:rPr>
            </a:br>
            <a:r>
              <a:rPr lang="en-US" sz="3200" dirty="0"/>
              <a:t>Comment on each entry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68567C-854C-4AA9-B7A8-EE07DE89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2217"/>
            <a:ext cx="4188542" cy="3510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Shared Judge Comments: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Will prove helpful during deliberations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Will not be shared outside of your panel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Can be leveraged by the Lead Judge when drafting the public comments about the winning entries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18221-849F-44DD-A91D-E141C14257AF}"/>
              </a:ext>
            </a:extLst>
          </p:cNvPr>
          <p:cNvSpPr txBox="1">
            <a:spLocks/>
          </p:cNvSpPr>
          <p:nvPr/>
        </p:nvSpPr>
        <p:spPr>
          <a:xfrm>
            <a:off x="3619916" y="902822"/>
            <a:ext cx="5066884" cy="269597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defRPr/>
            </a:pPr>
            <a:endParaRPr lang="en-US" sz="1600" dirty="0"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A311C-BC53-4BD8-AE5E-89D8F95FC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18042"/>
            <a:ext cx="3949195" cy="33001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E7AC797-C63E-4383-A0A9-8808F58F1DC9}"/>
              </a:ext>
            </a:extLst>
          </p:cNvPr>
          <p:cNvSpPr/>
          <p:nvPr/>
        </p:nvSpPr>
        <p:spPr>
          <a:xfrm>
            <a:off x="4423144" y="3756837"/>
            <a:ext cx="2452577" cy="725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02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F31D498C-5E3B-4D9B-9253-1317BBF2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0514" y="1932727"/>
            <a:ext cx="3163505" cy="14591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11671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3CD1FF1-A849-458B-96B5-0FC611126F92}"/>
              </a:ext>
            </a:extLst>
          </p:cNvPr>
          <p:cNvGrpSpPr/>
          <p:nvPr/>
        </p:nvGrpSpPr>
        <p:grpSpPr>
          <a:xfrm>
            <a:off x="0" y="0"/>
            <a:ext cx="9169388" cy="5143500"/>
            <a:chOff x="0" y="0"/>
            <a:chExt cx="9169388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C92A06-3688-4E4A-8C4F-715DC76A1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10" b="2387"/>
            <a:stretch/>
          </p:blipFill>
          <p:spPr>
            <a:xfrm>
              <a:off x="0" y="0"/>
              <a:ext cx="9169388" cy="5143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936338-6686-4FE8-8011-7E33CA7AE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915" y="3012497"/>
              <a:ext cx="3324204" cy="17595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C1872F-243A-471D-898A-BC105881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112" y="3786188"/>
              <a:ext cx="3400425" cy="1078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264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025793B-2025-4848-AE26-D47ED2A1FCF5}"/>
              </a:ext>
            </a:extLst>
          </p:cNvPr>
          <p:cNvGrpSpPr/>
          <p:nvPr/>
        </p:nvGrpSpPr>
        <p:grpSpPr>
          <a:xfrm>
            <a:off x="-2" y="0"/>
            <a:ext cx="9144002" cy="5143500"/>
            <a:chOff x="-13629726" y="-32196"/>
            <a:chExt cx="22773726" cy="128102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A973D3-8637-4EAA-AE2A-9A4424D80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32195"/>
              <a:ext cx="9144000" cy="443868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DF9922-5E37-4626-88E9-C66FF3D51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25"/>
            <a:stretch/>
          </p:blipFill>
          <p:spPr>
            <a:xfrm rot="5400000">
              <a:off x="2411562" y="2005374"/>
              <a:ext cx="2452717" cy="22799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FBAD6A-5C12-4DBD-A199-88BD5C24E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25"/>
            <a:stretch/>
          </p:blipFill>
          <p:spPr>
            <a:xfrm rot="5400000">
              <a:off x="-7420564" y="-6241355"/>
              <a:ext cx="5352084" cy="177704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AEDABB-5AE3-49E9-93D4-CEF2C710F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25"/>
            <a:stretch/>
          </p:blipFill>
          <p:spPr>
            <a:xfrm rot="5400000">
              <a:off x="5678637" y="2223478"/>
              <a:ext cx="1314480" cy="31159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43FF5E3-D0AA-4885-8A82-8FBF495EF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25"/>
            <a:stretch/>
          </p:blipFill>
          <p:spPr>
            <a:xfrm rot="5400000">
              <a:off x="-6650520" y="-3016497"/>
              <a:ext cx="8815309" cy="22773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03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Access the Entries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E9883-06F0-4819-B793-53231350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86" y="960080"/>
            <a:ext cx="6447079" cy="35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5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Score the Entries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BC593-75AA-42CD-9558-FB5680F52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13"/>
          <a:stretch/>
        </p:blipFill>
        <p:spPr>
          <a:xfrm>
            <a:off x="1097643" y="945925"/>
            <a:ext cx="3223097" cy="357306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18221-849F-44DD-A91D-E141C14257AF}"/>
              </a:ext>
            </a:extLst>
          </p:cNvPr>
          <p:cNvSpPr txBox="1">
            <a:spLocks/>
          </p:cNvSpPr>
          <p:nvPr/>
        </p:nvSpPr>
        <p:spPr>
          <a:xfrm>
            <a:off x="4972051" y="1124518"/>
            <a:ext cx="2914649" cy="339447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1350" dirty="0"/>
              <a:t>Add internal comments to help with scoring and deliberations.</a:t>
            </a:r>
          </a:p>
          <a:p>
            <a:pPr marL="385763" indent="-385763">
              <a:buFont typeface="+mj-lt"/>
              <a:buAutoNum type="arabicPeriod"/>
            </a:pPr>
            <a:endParaRPr lang="en-US" sz="1350" dirty="0"/>
          </a:p>
          <a:p>
            <a:pPr marL="385763" indent="-385763">
              <a:buFont typeface="+mj-lt"/>
              <a:buAutoNum type="arabicPeriod"/>
            </a:pPr>
            <a:r>
              <a:rPr lang="en-US" sz="1350" dirty="0"/>
              <a:t>Score 10 (high) to 1 (low).</a:t>
            </a:r>
          </a:p>
          <a:p>
            <a:pPr marL="385763" indent="-385763">
              <a:buFont typeface="+mj-lt"/>
              <a:buAutoNum type="arabicPeriod"/>
            </a:pPr>
            <a:endParaRPr lang="en-US" sz="1350" dirty="0"/>
          </a:p>
          <a:p>
            <a:pPr marL="385763" indent="-385763">
              <a:buFont typeface="+mj-lt"/>
              <a:buAutoNum type="arabicPeriod"/>
            </a:pPr>
            <a:r>
              <a:rPr lang="en-US" sz="1350" dirty="0"/>
              <a:t>OW automatically calculates averages which can be sorted and used to determine the top contenders.</a:t>
            </a:r>
          </a:p>
          <a:p>
            <a:pPr marL="385763" indent="-385763">
              <a:buFont typeface="+mj-lt"/>
              <a:buAutoNum type="arabicPeriod"/>
            </a:pPr>
            <a:endParaRPr lang="en-US" sz="1350" dirty="0"/>
          </a:p>
          <a:p>
            <a:pPr marL="0" indent="0">
              <a:buNone/>
            </a:pPr>
            <a:r>
              <a:rPr lang="en-US" sz="1350" b="1" dirty="0"/>
              <a:t>Judging Criteria:</a:t>
            </a:r>
          </a:p>
          <a:p>
            <a:r>
              <a:rPr lang="en-US" sz="1350" dirty="0"/>
              <a:t>Content, writing, and editing</a:t>
            </a:r>
          </a:p>
          <a:p>
            <a:r>
              <a:rPr lang="en-US" sz="1350" dirty="0"/>
              <a:t>Layout, design, and print quality</a:t>
            </a:r>
          </a:p>
          <a:p>
            <a:r>
              <a:rPr lang="en-US" sz="1350" dirty="0"/>
              <a:t>Creativity</a:t>
            </a:r>
          </a:p>
          <a:p>
            <a:r>
              <a:rPr lang="en-US" sz="1350" dirty="0"/>
              <a:t>Effective use of budget and other resources</a:t>
            </a:r>
          </a:p>
          <a:p>
            <a:r>
              <a:rPr lang="en-US" sz="1350" dirty="0"/>
              <a:t>Serving your audience</a:t>
            </a:r>
          </a:p>
          <a:p>
            <a:pPr marL="0" indent="0">
              <a:buNone/>
            </a:pPr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1508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00050"/>
            <a:ext cx="6172200" cy="857250"/>
          </a:xfrm>
        </p:spPr>
        <p:txBody>
          <a:bodyPr>
            <a:normAutofit/>
          </a:bodyPr>
          <a:lstStyle/>
          <a:p>
            <a:pPr algn="r"/>
            <a:r>
              <a:rPr lang="en-US" sz="2700" dirty="0">
                <a:solidFill>
                  <a:schemeClr val="tx1"/>
                </a:solidFill>
              </a:rPr>
              <a:t>Winner Selection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50167-2F33-4250-BA9E-F6455FC11796}"/>
              </a:ext>
            </a:extLst>
          </p:cNvPr>
          <p:cNvSpPr txBox="1"/>
          <p:nvPr/>
        </p:nvSpPr>
        <p:spPr>
          <a:xfrm>
            <a:off x="6761757" y="3566886"/>
            <a:ext cx="1386303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Sort entries by average score to help focus deliberations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12384-CBC2-4D0F-883E-C24DBCA57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93" y="1374941"/>
            <a:ext cx="5458421" cy="23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Tips and Tricks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5900" y="1543050"/>
            <a:ext cx="6229350" cy="3143250"/>
          </a:xfrm>
        </p:spPr>
        <p:txBody>
          <a:bodyPr>
            <a:noAutofit/>
          </a:bodyPr>
          <a:lstStyle/>
          <a:p>
            <a:r>
              <a:rPr lang="en-US" sz="1500" spc="8" dirty="0">
                <a:cs typeface="Calibri"/>
              </a:rPr>
              <a:t>Add</a:t>
            </a:r>
            <a:r>
              <a:rPr lang="en-US" sz="1500" spc="-64" dirty="0">
                <a:cs typeface="Calibri"/>
              </a:rPr>
              <a:t> </a:t>
            </a:r>
            <a:r>
              <a:rPr lang="en-US" sz="1500" spc="11" dirty="0">
                <a:cs typeface="Calibri"/>
              </a:rPr>
              <a:t>comments</a:t>
            </a:r>
            <a:r>
              <a:rPr lang="en-US" sz="1500" spc="-161" dirty="0">
                <a:cs typeface="Calibri"/>
              </a:rPr>
              <a:t> </a:t>
            </a:r>
            <a:r>
              <a:rPr lang="en-US" sz="1500" spc="4" dirty="0">
                <a:cs typeface="Calibri"/>
              </a:rPr>
              <a:t>to</a:t>
            </a:r>
            <a:r>
              <a:rPr lang="en-US" sz="1500" spc="-11" dirty="0">
                <a:cs typeface="Calibri"/>
              </a:rPr>
              <a:t> </a:t>
            </a:r>
            <a:r>
              <a:rPr lang="en-US" sz="1500" dirty="0">
                <a:cs typeface="Calibri"/>
              </a:rPr>
              <a:t>capture</a:t>
            </a:r>
            <a:r>
              <a:rPr lang="en-US" sz="1500" spc="-124" dirty="0">
                <a:cs typeface="Calibri"/>
              </a:rPr>
              <a:t> </a:t>
            </a:r>
            <a:r>
              <a:rPr lang="en-US" sz="1500" spc="-8" dirty="0">
                <a:cs typeface="Calibri"/>
              </a:rPr>
              <a:t>your</a:t>
            </a:r>
            <a:r>
              <a:rPr lang="en-US" sz="1500" spc="-26" dirty="0">
                <a:cs typeface="Calibri"/>
              </a:rPr>
              <a:t> </a:t>
            </a:r>
            <a:r>
              <a:rPr lang="en-US" sz="1500" spc="-4" dirty="0">
                <a:cs typeface="Calibri"/>
              </a:rPr>
              <a:t>opinions</a:t>
            </a:r>
            <a:r>
              <a:rPr lang="en-US" sz="1500" spc="11" dirty="0">
                <a:cs typeface="Calibri"/>
              </a:rPr>
              <a:t> </a:t>
            </a:r>
            <a:r>
              <a:rPr lang="en-US" sz="1500" dirty="0">
                <a:cs typeface="Calibri"/>
              </a:rPr>
              <a:t>of</a:t>
            </a:r>
            <a:r>
              <a:rPr lang="en-US" sz="1500" spc="-4" dirty="0">
                <a:cs typeface="Calibri"/>
              </a:rPr>
              <a:t> </a:t>
            </a:r>
            <a:r>
              <a:rPr lang="en-US" sz="1500" spc="4" dirty="0">
                <a:cs typeface="Calibri"/>
              </a:rPr>
              <a:t>the</a:t>
            </a:r>
            <a:r>
              <a:rPr lang="en-US" sz="1500" spc="-68" dirty="0">
                <a:cs typeface="Calibri"/>
              </a:rPr>
              <a:t> </a:t>
            </a:r>
            <a:r>
              <a:rPr lang="en-US" sz="1500" dirty="0">
                <a:cs typeface="Calibri"/>
              </a:rPr>
              <a:t>entries.</a:t>
            </a:r>
          </a:p>
          <a:p>
            <a:pPr marL="0" indent="0">
              <a:buNone/>
            </a:pPr>
            <a:endParaRPr lang="en-US" sz="1500" dirty="0">
              <a:cs typeface="Calibri"/>
            </a:endParaRPr>
          </a:p>
          <a:p>
            <a:r>
              <a:rPr lang="en-US" sz="1500" dirty="0">
                <a:cs typeface="Calibri"/>
              </a:rPr>
              <a:t>Go “Home” if you get lost.</a:t>
            </a:r>
          </a:p>
          <a:p>
            <a:endParaRPr lang="en-US" sz="1500" dirty="0"/>
          </a:p>
          <a:p>
            <a:r>
              <a:rPr lang="en-US" sz="1500" dirty="0"/>
              <a:t>Send technical questions to: </a:t>
            </a:r>
            <a:r>
              <a:rPr lang="en-US" sz="1500" b="1" dirty="0">
                <a:hlinkClick r:id="rId3"/>
              </a:rPr>
              <a:t>awards@case.org</a:t>
            </a:r>
            <a:r>
              <a:rPr lang="en-US" sz="15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496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Breaking it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427720" cy="322531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Timeline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What to Expect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Judging Assignments</a:t>
            </a:r>
          </a:p>
          <a:p>
            <a:pPr marL="0" indent="0">
              <a:buNone/>
            </a:pP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The three steps to lead judging:</a:t>
            </a:r>
          </a:p>
          <a:p>
            <a:pPr marL="805180" lvl="1" indent="-342900">
              <a:buFont typeface="+mj-lt"/>
              <a:buAutoNum type="arabicPeriod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Meet and support your panelists</a:t>
            </a:r>
          </a:p>
          <a:p>
            <a:pPr marL="805180" lvl="1" indent="-342900">
              <a:buFont typeface="+mj-lt"/>
              <a:buAutoNum type="arabicPeriod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Schedule and convene judges for the winner selection calls</a:t>
            </a:r>
          </a:p>
          <a:p>
            <a:pPr marL="805180" lvl="1" indent="-342900">
              <a:buFont typeface="+mj-lt"/>
              <a:buAutoNum type="arabicPeriod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Indicate winners with public comments in OpenWater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Tips, Tricks and Resources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49983"/>
      </p:ext>
    </p:extLst>
  </p:cSld>
  <p:clrMapOvr>
    <a:masterClrMapping/>
  </p:clrMapOvr>
</p:sld>
</file>

<file path=ppt/theme/theme1.xml><?xml version="1.0" encoding="utf-8"?>
<a:theme xmlns:a="http://schemas.openxmlformats.org/drawingml/2006/main" name="Bullets">
  <a:themeElements>
    <a:clrScheme name="Custom 1">
      <a:dk1>
        <a:sysClr val="windowText" lastClr="000000"/>
      </a:dk1>
      <a:lt1>
        <a:sysClr val="window" lastClr="FFFFFF"/>
      </a:lt1>
      <a:dk2>
        <a:srgbClr val="0E4063"/>
      </a:dk2>
      <a:lt2>
        <a:srgbClr val="00BDDC"/>
      </a:lt2>
      <a:accent1>
        <a:srgbClr val="A7E078"/>
      </a:accent1>
      <a:accent2>
        <a:srgbClr val="8FD9FB"/>
      </a:accent2>
      <a:accent3>
        <a:srgbClr val="A7E078"/>
      </a:accent3>
      <a:accent4>
        <a:srgbClr val="EB6615"/>
      </a:accent4>
      <a:accent5>
        <a:srgbClr val="1B81C7"/>
      </a:accent5>
      <a:accent6>
        <a:srgbClr val="084083"/>
      </a:accent6>
      <a:hlink>
        <a:srgbClr val="1398A6"/>
      </a:hlink>
      <a:folHlink>
        <a:srgbClr val="B821AD"/>
      </a:folHlink>
    </a:clrScheme>
    <a:fontScheme name="Segoe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E_CORP17_Template_16x9_wide screen_with slide numbers.pptx" id="{FF8A2D22-DD70-41D8-B48A-FC6601C27755}" vid="{BF1CDABF-0FEB-438E-AE68-F4ECBE0A1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D13875DE3CC498378DA1A8600A4A1" ma:contentTypeVersion="13" ma:contentTypeDescription="Create a new document." ma:contentTypeScope="" ma:versionID="c3da2bf7a5bf33412f70ff57e3a34936">
  <xsd:schema xmlns:xsd="http://www.w3.org/2001/XMLSchema" xmlns:xs="http://www.w3.org/2001/XMLSchema" xmlns:p="http://schemas.microsoft.com/office/2006/metadata/properties" xmlns:ns2="765566d0-3094-4311-aecb-390b1d9b8fad" xmlns:ns3="1a63bf82-e28e-45a0-8767-d7226d54d65a" targetNamespace="http://schemas.microsoft.com/office/2006/metadata/properties" ma:root="true" ma:fieldsID="5183f4caba325d764a7c91b78fedccfc" ns2:_="" ns3:_="">
    <xsd:import namespace="765566d0-3094-4311-aecb-390b1d9b8fad"/>
    <xsd:import namespace="1a63bf82-e28e-45a0-8767-d7226d54d6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566d0-3094-4311-aecb-390b1d9b8f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3bf82-e28e-45a0-8767-d7226d54d6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F8887-490A-421C-A207-E8D3606E244F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a63bf82-e28e-45a0-8767-d7226d54d65a"/>
    <ds:schemaRef ds:uri="765566d0-3094-4311-aecb-390b1d9b8fa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CAD987F-A979-4583-9749-97E605E4E223}">
  <ds:schemaRefs>
    <ds:schemaRef ds:uri="1a63bf82-e28e-45a0-8767-d7226d54d65a"/>
    <ds:schemaRef ds:uri="765566d0-3094-4311-aecb-390b1d9b8f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F8F439E-5D8E-4F5D-A91B-B64D5D144C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16043</TotalTime>
  <Words>2147</Words>
  <Application>Microsoft Office PowerPoint</Application>
  <PresentationFormat>On-screen Show (16:9)</PresentationFormat>
  <Paragraphs>300</Paragraphs>
  <Slides>44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Lucida Grande</vt:lpstr>
      <vt:lpstr>Segoe UI</vt:lpstr>
      <vt:lpstr>Segoe UI Black</vt:lpstr>
      <vt:lpstr>Segoe UI Semibold</vt:lpstr>
      <vt:lpstr>Times New Roman</vt:lpstr>
      <vt:lpstr>Wingdings</vt:lpstr>
      <vt:lpstr>Bullets</vt:lpstr>
      <vt:lpstr>PowerPoint Presentation</vt:lpstr>
      <vt:lpstr>PowerPoint Presentation</vt:lpstr>
      <vt:lpstr>Demo</vt:lpstr>
      <vt:lpstr>Access the Entries</vt:lpstr>
      <vt:lpstr>Access the Entries</vt:lpstr>
      <vt:lpstr>Score the Entries</vt:lpstr>
      <vt:lpstr>Winner Selection</vt:lpstr>
      <vt:lpstr> Tips and Tricks </vt:lpstr>
      <vt:lpstr>Breaking it down</vt:lpstr>
      <vt:lpstr>Mark your calendars</vt:lpstr>
      <vt:lpstr>What to Expect: Lead Judges</vt:lpstr>
      <vt:lpstr>Judging Assignments</vt:lpstr>
      <vt:lpstr>The Circle of Excellence Panel</vt:lpstr>
      <vt:lpstr>PowerPoint Presentation</vt:lpstr>
      <vt:lpstr> About the Entries</vt:lpstr>
      <vt:lpstr>Meet and Support Your Panelists</vt:lpstr>
      <vt:lpstr>Meet Your Panelists (Smartsheet)</vt:lpstr>
      <vt:lpstr> Confirm Your Panel (OpenWater)</vt:lpstr>
      <vt:lpstr>Supporting Your Panel</vt:lpstr>
      <vt:lpstr>Supporting Your Panel – Issues with entries</vt:lpstr>
      <vt:lpstr>Things to do </vt:lpstr>
      <vt:lpstr>3. Winner Selection</vt:lpstr>
      <vt:lpstr>Accessing Judge Team Manager Panel</vt:lpstr>
      <vt:lpstr>Facilitate Winner Selection</vt:lpstr>
      <vt:lpstr>Indicate Winner Type &amp; Add Public Comments</vt:lpstr>
      <vt:lpstr>Panel Discussions</vt:lpstr>
      <vt:lpstr>Recognition Levels</vt:lpstr>
      <vt:lpstr>Public Comment Prompts</vt:lpstr>
      <vt:lpstr>Resources &amp; Next Steps</vt:lpstr>
      <vt:lpstr>Guidance re: Conflicts of Interest</vt:lpstr>
      <vt:lpstr>Tips, Tricks and Don’t Forgets</vt:lpstr>
      <vt:lpstr>Next Steps</vt:lpstr>
      <vt:lpstr>We are eager to help</vt:lpstr>
      <vt:lpstr>One Last Ask – We Need You</vt:lpstr>
      <vt:lpstr>Review and Score Entries</vt:lpstr>
      <vt:lpstr>Guidance re: Conflicts of Interest</vt:lpstr>
      <vt:lpstr>It will look like this</vt:lpstr>
      <vt:lpstr>You will only see entries assigned to you</vt:lpstr>
      <vt:lpstr>Access the entries</vt:lpstr>
      <vt:lpstr>New requirement: Score each entry</vt:lpstr>
      <vt:lpstr>Highly recommended: Comment on each entry</vt:lpstr>
      <vt:lpstr>Thank you!</vt:lpstr>
      <vt:lpstr>PowerPoint Presentation</vt:lpstr>
      <vt:lpstr>PowerPoint Presentation</vt:lpstr>
    </vt:vector>
  </TitlesOfParts>
  <Company>BAV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Asia Costen</dc:creator>
  <cp:lastModifiedBy>CASE Awards</cp:lastModifiedBy>
  <cp:revision>4</cp:revision>
  <cp:lastPrinted>2022-02-07T18:11:38Z</cp:lastPrinted>
  <dcterms:created xsi:type="dcterms:W3CDTF">2020-07-21T18:28:53Z</dcterms:created>
  <dcterms:modified xsi:type="dcterms:W3CDTF">2024-03-25T14:29:54Z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0x01010088BD13875DE3CC498378DA1A8600A4A1</vt:lpwstr>
  </property>
  <property fmtid="{D5CDD505-2E9C-101B-9397-08002B2CF9AE}" pid="3" name="Order">
    <vt:r8>1050100</vt:r8>
  </property>
</Properties>
</file>